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webp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media/image12.jpg" ContentType="image/unknown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5"/>
  </p:notesMasterIdLst>
  <p:sldIdLst>
    <p:sldId id="256" r:id="rId2"/>
    <p:sldId id="298" r:id="rId3"/>
    <p:sldId id="304" r:id="rId4"/>
    <p:sldId id="299" r:id="rId5"/>
    <p:sldId id="305" r:id="rId6"/>
    <p:sldId id="342" r:id="rId7"/>
    <p:sldId id="335" r:id="rId8"/>
    <p:sldId id="334" r:id="rId9"/>
    <p:sldId id="303" r:id="rId10"/>
    <p:sldId id="295" r:id="rId11"/>
    <p:sldId id="306" r:id="rId12"/>
    <p:sldId id="297" r:id="rId13"/>
    <p:sldId id="307" r:id="rId14"/>
    <p:sldId id="273" r:id="rId15"/>
    <p:sldId id="258" r:id="rId16"/>
    <p:sldId id="314" r:id="rId17"/>
    <p:sldId id="328" r:id="rId18"/>
    <p:sldId id="320" r:id="rId19"/>
    <p:sldId id="338" r:id="rId20"/>
    <p:sldId id="327" r:id="rId21"/>
    <p:sldId id="316" r:id="rId22"/>
    <p:sldId id="330" r:id="rId23"/>
    <p:sldId id="332" r:id="rId24"/>
    <p:sldId id="331" r:id="rId25"/>
    <p:sldId id="336" r:id="rId26"/>
    <p:sldId id="326" r:id="rId27"/>
    <p:sldId id="318" r:id="rId28"/>
    <p:sldId id="337" r:id="rId29"/>
    <p:sldId id="329" r:id="rId30"/>
    <p:sldId id="340" r:id="rId31"/>
    <p:sldId id="341" r:id="rId32"/>
    <p:sldId id="302" r:id="rId33"/>
    <p:sldId id="296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Roboto" panose="02020500000000000000" charset="0"/>
      <p:regular r:id="rId40"/>
      <p:bold r:id="rId41"/>
      <p:italic r:id="rId42"/>
      <p:boldItalic r:id="rId43"/>
    </p:embeddedFont>
    <p:embeddedFont>
      <p:font typeface="Source Sans Pro" panose="020B0503030403020204" pitchFamily="34" charset="0"/>
      <p:regular r:id="rId44"/>
      <p:bold r:id="rId45"/>
      <p:italic r:id="rId46"/>
      <p:boldItalic r:id="rId47"/>
    </p:embeddedFont>
    <p:embeddedFont>
      <p:font typeface="微軟正黑體" panose="020B0604030504040204" pitchFamily="34" charset="-12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蘇家妍" initials="蘇家妍" lastIdx="1" clrIdx="0">
    <p:extLst>
      <p:ext uri="{19B8F6BF-5375-455C-9EA6-DF929625EA0E}">
        <p15:presenceInfo xmlns:p15="http://schemas.microsoft.com/office/powerpoint/2012/main" userId="蘇家妍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E80"/>
    <a:srgbClr val="F05768"/>
    <a:srgbClr val="3BBBA0"/>
    <a:srgbClr val="4DC7AD"/>
    <a:srgbClr val="6DD1BC"/>
    <a:srgbClr val="1597B1"/>
    <a:srgbClr val="00808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A5DAE6-B8D4-463A-B770-F933C0DAACDE}">
  <a:tblStyle styleId="{C1A5DAE6-B8D4-463A-B770-F933C0DAA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FA8A82-7B4D-46C1-9610-C9956C4077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5256" autoAdjust="0"/>
  </p:normalViewPr>
  <p:slideViewPr>
    <p:cSldViewPr snapToGrid="0">
      <p:cViewPr varScale="1">
        <p:scale>
          <a:sx n="110" d="100"/>
          <a:sy n="110" d="100"/>
        </p:scale>
        <p:origin x="600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/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65025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5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5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5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5"/>
      <dgm:spPr/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5">
        <dgm:presLayoutVars>
          <dgm:chPref val="3"/>
        </dgm:presLayoutVars>
      </dgm:prSet>
      <dgm:spPr/>
    </dgm:pt>
    <dgm:pt modelId="{23EF953C-C742-4D9F-ABA0-351B15F6E2CC}" type="pres">
      <dgm:prSet presAssocID="{1FD7485C-F146-49A0-B7E4-6A1152FF8DC0}" presName="rootConnector" presStyleLbl="node2" presStyleIdx="1" presStyleCnt="5"/>
      <dgm:spPr/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5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5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2" presStyleCnt="5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5"/>
      <dgm:spPr/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5">
        <dgm:presLayoutVars>
          <dgm:chPref val="3"/>
        </dgm:presLayoutVars>
      </dgm:prSet>
      <dgm:spPr/>
    </dgm:pt>
    <dgm:pt modelId="{34B2568C-96FD-48E8-95B4-94A9B7B481FC}" type="pres">
      <dgm:prSet presAssocID="{F951DFB1-089B-40F3-BB28-523295B2D9B0}" presName="rootConnector" presStyleLbl="node2" presStyleIdx="3" presStyleCnt="5"/>
      <dgm:spPr/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5"/>
      <dgm:spPr/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5">
        <dgm:presLayoutVars>
          <dgm:chPref val="3"/>
        </dgm:presLayoutVars>
      </dgm:prSet>
      <dgm:spPr/>
    </dgm:pt>
    <dgm:pt modelId="{E72A7575-AD92-4FB2-AD70-0B76240C4BBA}" type="pres">
      <dgm:prSet presAssocID="{2EF03AEF-8B14-4581-9175-87F7A696809F}" presName="rootConnector" presStyleLbl="node2" presStyleIdx="4" presStyleCnt="5"/>
      <dgm:spPr/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05768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1FD7485C-F146-49A0-B7E4-6A1152FF8DC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gm:t>
    </dgm:pt>
    <dgm:pt modelId="{C05C6689-399F-4AC8-917B-703124028E7C}" type="par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1CEE6D35-1ABF-4043-A417-C54604F59444}" type="sibTrans" cxnId="{7B2EB3E4-13D9-4168-85DF-4ED63A8C9154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F951DFB1-089B-40F3-BB28-523295B2D9B0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gm:t>
    </dgm:pt>
    <dgm:pt modelId="{98AFB8C7-DD15-444B-AD11-A596F60DE1B1}" type="par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1A2410F6-47BC-4377-84F6-9D3B5D3AEC34}" type="sibTrans" cxnId="{1CC39353-F7C7-4892-BFA8-3FEA056E31B3}">
      <dgm:prSet/>
      <dgm:spPr/>
      <dgm:t>
        <a:bodyPr/>
        <a:lstStyle/>
        <a:p>
          <a:endParaRPr lang="zh-TW" altLang="en-US"/>
        </a:p>
      </dgm:t>
    </dgm:pt>
    <dgm:pt modelId="{2EF03AEF-8B14-4581-9175-87F7A696809F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gm:t>
    </dgm:pt>
    <dgm:pt modelId="{440580CA-4C23-41A9-AED9-113883C42A39}" type="par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464E9495-FED9-4334-A827-E7526B35FA7E}" type="sibTrans" cxnId="{D122605B-D868-4AFC-93EC-BEB8829462D1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254259" custScaleY="63036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6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6" custScaleY="63036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6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27414BE1-2C5C-4A67-A272-CE574490E0F4}" type="pres">
      <dgm:prSet presAssocID="{C05C6689-399F-4AC8-917B-703124028E7C}" presName="Name37" presStyleLbl="parChTrans1D2" presStyleIdx="1" presStyleCnt="6"/>
      <dgm:spPr/>
    </dgm:pt>
    <dgm:pt modelId="{BABE0E4A-9820-4113-A8CB-975D99F073D6}" type="pres">
      <dgm:prSet presAssocID="{1FD7485C-F146-49A0-B7E4-6A1152FF8DC0}" presName="hierRoot2" presStyleCnt="0">
        <dgm:presLayoutVars>
          <dgm:hierBranch val="init"/>
        </dgm:presLayoutVars>
      </dgm:prSet>
      <dgm:spPr/>
    </dgm:pt>
    <dgm:pt modelId="{6D5E2D8C-640B-4197-8404-330D19E46FE7}" type="pres">
      <dgm:prSet presAssocID="{1FD7485C-F146-49A0-B7E4-6A1152FF8DC0}" presName="rootComposite" presStyleCnt="0"/>
      <dgm:spPr/>
    </dgm:pt>
    <dgm:pt modelId="{0D286943-87C2-4C87-995D-BAEC24CD0BEE}" type="pres">
      <dgm:prSet presAssocID="{1FD7485C-F146-49A0-B7E4-6A1152FF8DC0}" presName="rootText" presStyleLbl="node2" presStyleIdx="1" presStyleCnt="6" custScaleY="63036">
        <dgm:presLayoutVars>
          <dgm:chPref val="3"/>
        </dgm:presLayoutVars>
      </dgm:prSet>
      <dgm:spPr/>
    </dgm:pt>
    <dgm:pt modelId="{23EF953C-C742-4D9F-ABA0-351B15F6E2CC}" type="pres">
      <dgm:prSet presAssocID="{1FD7485C-F146-49A0-B7E4-6A1152FF8DC0}" presName="rootConnector" presStyleLbl="node2" presStyleIdx="1" presStyleCnt="6"/>
      <dgm:spPr/>
    </dgm:pt>
    <dgm:pt modelId="{25267A83-8B19-4F1A-B85A-F4A072598421}" type="pres">
      <dgm:prSet presAssocID="{1FD7485C-F146-49A0-B7E4-6A1152FF8DC0}" presName="hierChild4" presStyleCnt="0"/>
      <dgm:spPr/>
    </dgm:pt>
    <dgm:pt modelId="{61337185-13CC-4FF6-A025-A36540A2EF7B}" type="pres">
      <dgm:prSet presAssocID="{1FD7485C-F146-49A0-B7E4-6A1152FF8DC0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2" presStyleCnt="6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2" presStyleCnt="6" custScaleY="63036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2" presStyleCnt="6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10687B33-7245-4754-9A51-90D9446ADDCD}" type="pres">
      <dgm:prSet presAssocID="{98AFB8C7-DD15-444B-AD11-A596F60DE1B1}" presName="Name37" presStyleLbl="parChTrans1D2" presStyleIdx="3" presStyleCnt="6"/>
      <dgm:spPr/>
    </dgm:pt>
    <dgm:pt modelId="{52009D73-E5FC-4EFE-9E41-52A81CF5EB84}" type="pres">
      <dgm:prSet presAssocID="{F951DFB1-089B-40F3-BB28-523295B2D9B0}" presName="hierRoot2" presStyleCnt="0">
        <dgm:presLayoutVars>
          <dgm:hierBranch val="init"/>
        </dgm:presLayoutVars>
      </dgm:prSet>
      <dgm:spPr/>
    </dgm:pt>
    <dgm:pt modelId="{A2AA3367-B03F-49C8-A257-01D707E15F13}" type="pres">
      <dgm:prSet presAssocID="{F951DFB1-089B-40F3-BB28-523295B2D9B0}" presName="rootComposite" presStyleCnt="0"/>
      <dgm:spPr/>
    </dgm:pt>
    <dgm:pt modelId="{16561F0B-6BCE-4E00-AFB5-DE179CB2CB35}" type="pres">
      <dgm:prSet presAssocID="{F951DFB1-089B-40F3-BB28-523295B2D9B0}" presName="rootText" presStyleLbl="node2" presStyleIdx="3" presStyleCnt="6" custScaleY="63036">
        <dgm:presLayoutVars>
          <dgm:chPref val="3"/>
        </dgm:presLayoutVars>
      </dgm:prSet>
      <dgm:spPr/>
    </dgm:pt>
    <dgm:pt modelId="{34B2568C-96FD-48E8-95B4-94A9B7B481FC}" type="pres">
      <dgm:prSet presAssocID="{F951DFB1-089B-40F3-BB28-523295B2D9B0}" presName="rootConnector" presStyleLbl="node2" presStyleIdx="3" presStyleCnt="6"/>
      <dgm:spPr/>
    </dgm:pt>
    <dgm:pt modelId="{49041BB9-0E8E-4B70-A564-82597B96C996}" type="pres">
      <dgm:prSet presAssocID="{F951DFB1-089B-40F3-BB28-523295B2D9B0}" presName="hierChild4" presStyleCnt="0"/>
      <dgm:spPr/>
    </dgm:pt>
    <dgm:pt modelId="{B41FF636-7EDE-4170-9235-FC1D4B8C127D}" type="pres">
      <dgm:prSet presAssocID="{F951DFB1-089B-40F3-BB28-523295B2D9B0}" presName="hierChild5" presStyleCnt="0"/>
      <dgm:spPr/>
    </dgm:pt>
    <dgm:pt modelId="{C98019D2-5FB2-41B1-9AF7-CEDB04DADFA5}" type="pres">
      <dgm:prSet presAssocID="{440580CA-4C23-41A9-AED9-113883C42A39}" presName="Name37" presStyleLbl="parChTrans1D2" presStyleIdx="4" presStyleCnt="6"/>
      <dgm:spPr/>
    </dgm:pt>
    <dgm:pt modelId="{B32A39FD-015B-4AB5-9F00-B45C9FBDCBFB}" type="pres">
      <dgm:prSet presAssocID="{2EF03AEF-8B14-4581-9175-87F7A696809F}" presName="hierRoot2" presStyleCnt="0">
        <dgm:presLayoutVars>
          <dgm:hierBranch val="init"/>
        </dgm:presLayoutVars>
      </dgm:prSet>
      <dgm:spPr/>
    </dgm:pt>
    <dgm:pt modelId="{9BEDE6E7-B316-4A76-B003-D03CECC0BF70}" type="pres">
      <dgm:prSet presAssocID="{2EF03AEF-8B14-4581-9175-87F7A696809F}" presName="rootComposite" presStyleCnt="0"/>
      <dgm:spPr/>
    </dgm:pt>
    <dgm:pt modelId="{52FCEA55-085F-45EE-82DA-9B20138A1195}" type="pres">
      <dgm:prSet presAssocID="{2EF03AEF-8B14-4581-9175-87F7A696809F}" presName="rootText" presStyleLbl="node2" presStyleIdx="4" presStyleCnt="6" custScaleY="63036">
        <dgm:presLayoutVars>
          <dgm:chPref val="3"/>
        </dgm:presLayoutVars>
      </dgm:prSet>
      <dgm:spPr/>
    </dgm:pt>
    <dgm:pt modelId="{E72A7575-AD92-4FB2-AD70-0B76240C4BBA}" type="pres">
      <dgm:prSet presAssocID="{2EF03AEF-8B14-4581-9175-87F7A696809F}" presName="rootConnector" presStyleLbl="node2" presStyleIdx="4" presStyleCnt="6"/>
      <dgm:spPr/>
    </dgm:pt>
    <dgm:pt modelId="{1F6FC7E0-9284-4629-B329-614D5B31FF12}" type="pres">
      <dgm:prSet presAssocID="{2EF03AEF-8B14-4581-9175-87F7A696809F}" presName="hierChild4" presStyleCnt="0"/>
      <dgm:spPr/>
    </dgm:pt>
    <dgm:pt modelId="{97E4ECA5-C32C-44CF-B109-04B160822336}" type="pres">
      <dgm:prSet presAssocID="{2EF03AEF-8B14-4581-9175-87F7A696809F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5" presStyleCnt="6"/>
      <dgm:spPr/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5" presStyleCnt="6" custScaleY="63036">
        <dgm:presLayoutVars>
          <dgm:chPref val="3"/>
        </dgm:presLayoutVars>
      </dgm:prSet>
      <dgm:spPr/>
    </dgm:pt>
    <dgm:pt modelId="{C214A89F-5E0A-465A-A1BB-32AF18C6A639}" type="pres">
      <dgm:prSet presAssocID="{7B2CD9CD-DE46-4252-B088-361BECF41DD1}" presName="rootConnector" presStyleLbl="node2" presStyleIdx="5" presStyleCnt="6"/>
      <dgm:spPr/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B0500212-E797-4444-9FDD-0272CDCE4BC9}" type="presOf" srcId="{98AFB8C7-DD15-444B-AD11-A596F60DE1B1}" destId="{10687B33-7245-4754-9A51-90D9446ADDCD}" srcOrd="0" destOrd="0" presId="urn:microsoft.com/office/officeart/2005/8/layout/orgChart1"/>
    <dgm:cxn modelId="{7CB4C322-D954-4AF2-8058-739216AF6681}" type="presOf" srcId="{2EF03AEF-8B14-4581-9175-87F7A696809F}" destId="{52FCEA55-085F-45EE-82DA-9B20138A1195}" srcOrd="0" destOrd="0" presId="urn:microsoft.com/office/officeart/2005/8/layout/orgChart1"/>
    <dgm:cxn modelId="{426C1F27-5E12-4F6B-8C31-0D0D0F8F9A12}" srcId="{BD8118E3-C6E3-45A8-A88A-E3C03456C3B1}" destId="{7B2CD9CD-DE46-4252-B088-361BECF41DD1}" srcOrd="5" destOrd="0" parTransId="{03ECE744-A590-4222-9343-48B35CBD7F39}" sibTransId="{BB0F04BE-E25A-4D7E-889D-66CED3E9D819}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AA0CB93E-D6E2-434B-8232-E5DFCB13ECB3}" type="presOf" srcId="{1FD7485C-F146-49A0-B7E4-6A1152FF8DC0}" destId="{0D286943-87C2-4C87-995D-BAEC24CD0BEE}" srcOrd="0" destOrd="0" presId="urn:microsoft.com/office/officeart/2005/8/layout/orgChart1"/>
    <dgm:cxn modelId="{D122605B-D868-4AFC-93EC-BEB8829462D1}" srcId="{BD8118E3-C6E3-45A8-A88A-E3C03456C3B1}" destId="{2EF03AEF-8B14-4581-9175-87F7A696809F}" srcOrd="4" destOrd="0" parTransId="{440580CA-4C23-41A9-AED9-113883C42A39}" sibTransId="{464E9495-FED9-4334-A827-E7526B35FA7E}"/>
    <dgm:cxn modelId="{FE5AC245-9093-4E3D-A4CC-6F2C9D73F225}" type="presOf" srcId="{C05C6689-399F-4AC8-917B-703124028E7C}" destId="{27414BE1-2C5C-4A67-A272-CE574490E0F4}" srcOrd="0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1CC39353-F7C7-4892-BFA8-3FEA056E31B3}" srcId="{BD8118E3-C6E3-45A8-A88A-E3C03456C3B1}" destId="{F951DFB1-089B-40F3-BB28-523295B2D9B0}" srcOrd="3" destOrd="0" parTransId="{98AFB8C7-DD15-444B-AD11-A596F60DE1B1}" sibTransId="{1A2410F6-47BC-4377-84F6-9D3B5D3AEC34}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7CB28982-28D8-4FE6-A7E1-B3D8B0FDFBA6}" type="presOf" srcId="{440580CA-4C23-41A9-AED9-113883C42A39}" destId="{C98019D2-5FB2-41B1-9AF7-CEDB04DADFA5}" srcOrd="0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5FB0F2D0-F743-466C-B924-534BF5C4BDB5}" type="presOf" srcId="{1FD7485C-F146-49A0-B7E4-6A1152FF8DC0}" destId="{23EF953C-C742-4D9F-ABA0-351B15F6E2CC}" srcOrd="1" destOrd="0" presId="urn:microsoft.com/office/officeart/2005/8/layout/orgChart1"/>
    <dgm:cxn modelId="{980F9CD1-3ABE-4775-A5CD-B4E5BEA35877}" type="presOf" srcId="{F951DFB1-089B-40F3-BB28-523295B2D9B0}" destId="{16561F0B-6BCE-4E00-AFB5-DE179CB2CB35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2" destOrd="0" parTransId="{097124FD-497B-43E2-8366-24D8E7321600}" sibTransId="{3E3046B1-B72F-4033-9717-D135081454C4}"/>
    <dgm:cxn modelId="{7B2EB3E4-13D9-4168-85DF-4ED63A8C9154}" srcId="{BD8118E3-C6E3-45A8-A88A-E3C03456C3B1}" destId="{1FD7485C-F146-49A0-B7E4-6A1152FF8DC0}" srcOrd="1" destOrd="0" parTransId="{C05C6689-399F-4AC8-917B-703124028E7C}" sibTransId="{1CEE6D35-1ABF-4043-A417-C54604F5944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A6DAA2F3-A758-476E-AEC3-27BFA9CE87C8}" type="presOf" srcId="{F951DFB1-089B-40F3-BB28-523295B2D9B0}" destId="{34B2568C-96FD-48E8-95B4-94A9B7B481FC}" srcOrd="1" destOrd="0" presId="urn:microsoft.com/office/officeart/2005/8/layout/orgChart1"/>
    <dgm:cxn modelId="{051034F9-EB06-4833-897E-60E642F4E219}" type="presOf" srcId="{2EF03AEF-8B14-4581-9175-87F7A696809F}" destId="{E72A7575-AD92-4FB2-AD70-0B76240C4BBA}" srcOrd="1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34F7F7CA-2769-4392-AA67-A1FB3ECBA999}" type="presParOf" srcId="{F4429820-B412-4FDC-BE01-526033FC20D4}" destId="{27414BE1-2C5C-4A67-A272-CE574490E0F4}" srcOrd="2" destOrd="0" presId="urn:microsoft.com/office/officeart/2005/8/layout/orgChart1"/>
    <dgm:cxn modelId="{F90845C8-50A1-48FF-AE76-D27776F773DB}" type="presParOf" srcId="{F4429820-B412-4FDC-BE01-526033FC20D4}" destId="{BABE0E4A-9820-4113-A8CB-975D99F073D6}" srcOrd="3" destOrd="0" presId="urn:microsoft.com/office/officeart/2005/8/layout/orgChart1"/>
    <dgm:cxn modelId="{B7A4E2E2-A38F-4565-A92B-FE44E7FECE51}" type="presParOf" srcId="{BABE0E4A-9820-4113-A8CB-975D99F073D6}" destId="{6D5E2D8C-640B-4197-8404-330D19E46FE7}" srcOrd="0" destOrd="0" presId="urn:microsoft.com/office/officeart/2005/8/layout/orgChart1"/>
    <dgm:cxn modelId="{6AD8D1A8-2623-47FC-A8D3-4BEA92E46F8A}" type="presParOf" srcId="{6D5E2D8C-640B-4197-8404-330D19E46FE7}" destId="{0D286943-87C2-4C87-995D-BAEC24CD0BEE}" srcOrd="0" destOrd="0" presId="urn:microsoft.com/office/officeart/2005/8/layout/orgChart1"/>
    <dgm:cxn modelId="{68BEF7FD-7849-4CBD-A04A-99335EA80E4A}" type="presParOf" srcId="{6D5E2D8C-640B-4197-8404-330D19E46FE7}" destId="{23EF953C-C742-4D9F-ABA0-351B15F6E2CC}" srcOrd="1" destOrd="0" presId="urn:microsoft.com/office/officeart/2005/8/layout/orgChart1"/>
    <dgm:cxn modelId="{974BFB02-0F3E-49C1-93DE-D4EBAC2104D5}" type="presParOf" srcId="{BABE0E4A-9820-4113-A8CB-975D99F073D6}" destId="{25267A83-8B19-4F1A-B85A-F4A072598421}" srcOrd="1" destOrd="0" presId="urn:microsoft.com/office/officeart/2005/8/layout/orgChart1"/>
    <dgm:cxn modelId="{BA135596-D92F-4D14-BC29-2A5F979AB878}" type="presParOf" srcId="{BABE0E4A-9820-4113-A8CB-975D99F073D6}" destId="{61337185-13CC-4FF6-A025-A36540A2EF7B}" srcOrd="2" destOrd="0" presId="urn:microsoft.com/office/officeart/2005/8/layout/orgChart1"/>
    <dgm:cxn modelId="{9CB61362-619F-483E-A2DA-27AB5B5E2878}" type="presParOf" srcId="{F4429820-B412-4FDC-BE01-526033FC20D4}" destId="{BAABCA5E-2911-4F1E-B2A5-66D933B13372}" srcOrd="4" destOrd="0" presId="urn:microsoft.com/office/officeart/2005/8/layout/orgChart1"/>
    <dgm:cxn modelId="{DFAC3FA8-E85B-4AF7-930E-C66681686969}" type="presParOf" srcId="{F4429820-B412-4FDC-BE01-526033FC20D4}" destId="{48D332BE-2EE0-4AF6-8D22-158176B7D8A8}" srcOrd="5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B2376F0C-8839-497B-AAF8-2F16BBA7B3FC}" type="presParOf" srcId="{F4429820-B412-4FDC-BE01-526033FC20D4}" destId="{10687B33-7245-4754-9A51-90D9446ADDCD}" srcOrd="6" destOrd="0" presId="urn:microsoft.com/office/officeart/2005/8/layout/orgChart1"/>
    <dgm:cxn modelId="{58C0D217-9466-4ED2-824C-A246BE83384C}" type="presParOf" srcId="{F4429820-B412-4FDC-BE01-526033FC20D4}" destId="{52009D73-E5FC-4EFE-9E41-52A81CF5EB84}" srcOrd="7" destOrd="0" presId="urn:microsoft.com/office/officeart/2005/8/layout/orgChart1"/>
    <dgm:cxn modelId="{01FA2437-38B7-40B2-AE0C-5C13E91D7494}" type="presParOf" srcId="{52009D73-E5FC-4EFE-9E41-52A81CF5EB84}" destId="{A2AA3367-B03F-49C8-A257-01D707E15F13}" srcOrd="0" destOrd="0" presId="urn:microsoft.com/office/officeart/2005/8/layout/orgChart1"/>
    <dgm:cxn modelId="{398000B7-8070-4BA1-97AA-2CB88F28BACF}" type="presParOf" srcId="{A2AA3367-B03F-49C8-A257-01D707E15F13}" destId="{16561F0B-6BCE-4E00-AFB5-DE179CB2CB35}" srcOrd="0" destOrd="0" presId="urn:microsoft.com/office/officeart/2005/8/layout/orgChart1"/>
    <dgm:cxn modelId="{3FBA607F-93C9-4010-A9CD-E3FA4D8647B8}" type="presParOf" srcId="{A2AA3367-B03F-49C8-A257-01D707E15F13}" destId="{34B2568C-96FD-48E8-95B4-94A9B7B481FC}" srcOrd="1" destOrd="0" presId="urn:microsoft.com/office/officeart/2005/8/layout/orgChart1"/>
    <dgm:cxn modelId="{54AB3DE9-E73C-4D82-968F-23CFB8901678}" type="presParOf" srcId="{52009D73-E5FC-4EFE-9E41-52A81CF5EB84}" destId="{49041BB9-0E8E-4B70-A564-82597B96C996}" srcOrd="1" destOrd="0" presId="urn:microsoft.com/office/officeart/2005/8/layout/orgChart1"/>
    <dgm:cxn modelId="{38925C23-1DD7-4DAF-B958-2214D9466F44}" type="presParOf" srcId="{52009D73-E5FC-4EFE-9E41-52A81CF5EB84}" destId="{B41FF636-7EDE-4170-9235-FC1D4B8C127D}" srcOrd="2" destOrd="0" presId="urn:microsoft.com/office/officeart/2005/8/layout/orgChart1"/>
    <dgm:cxn modelId="{3520F56F-7339-4A6A-B6EC-D8BD909EFA43}" type="presParOf" srcId="{F4429820-B412-4FDC-BE01-526033FC20D4}" destId="{C98019D2-5FB2-41B1-9AF7-CEDB04DADFA5}" srcOrd="8" destOrd="0" presId="urn:microsoft.com/office/officeart/2005/8/layout/orgChart1"/>
    <dgm:cxn modelId="{61A450C6-0493-48CE-9CC1-6D5B7E2109DE}" type="presParOf" srcId="{F4429820-B412-4FDC-BE01-526033FC20D4}" destId="{B32A39FD-015B-4AB5-9F00-B45C9FBDCBFB}" srcOrd="9" destOrd="0" presId="urn:microsoft.com/office/officeart/2005/8/layout/orgChart1"/>
    <dgm:cxn modelId="{4E63EE90-26C1-47D6-A32B-B2546EE4FA39}" type="presParOf" srcId="{B32A39FD-015B-4AB5-9F00-B45C9FBDCBFB}" destId="{9BEDE6E7-B316-4A76-B003-D03CECC0BF70}" srcOrd="0" destOrd="0" presId="urn:microsoft.com/office/officeart/2005/8/layout/orgChart1"/>
    <dgm:cxn modelId="{BA0FB1C0-0ABB-46A4-BFA5-29E23079221C}" type="presParOf" srcId="{9BEDE6E7-B316-4A76-B003-D03CECC0BF70}" destId="{52FCEA55-085F-45EE-82DA-9B20138A1195}" srcOrd="0" destOrd="0" presId="urn:microsoft.com/office/officeart/2005/8/layout/orgChart1"/>
    <dgm:cxn modelId="{B43602BA-498D-418D-89F1-B7B12F7B36E3}" type="presParOf" srcId="{9BEDE6E7-B316-4A76-B003-D03CECC0BF70}" destId="{E72A7575-AD92-4FB2-AD70-0B76240C4BBA}" srcOrd="1" destOrd="0" presId="urn:microsoft.com/office/officeart/2005/8/layout/orgChart1"/>
    <dgm:cxn modelId="{72852B39-F1F5-49C8-AAD1-BF462036AA69}" type="presParOf" srcId="{B32A39FD-015B-4AB5-9F00-B45C9FBDCBFB}" destId="{1F6FC7E0-9284-4629-B329-614D5B31FF12}" srcOrd="1" destOrd="0" presId="urn:microsoft.com/office/officeart/2005/8/layout/orgChart1"/>
    <dgm:cxn modelId="{5D270206-173D-4B18-B7FA-4CB979ACC282}" type="presParOf" srcId="{B32A39FD-015B-4AB5-9F00-B45C9FBDCBFB}" destId="{97E4ECA5-C32C-44CF-B109-04B160822336}" srcOrd="2" destOrd="0" presId="urn:microsoft.com/office/officeart/2005/8/layout/orgChart1"/>
    <dgm:cxn modelId="{34FD2746-6B74-45A3-9A9F-8675046F08B2}" type="presParOf" srcId="{F4429820-B412-4FDC-BE01-526033FC20D4}" destId="{AE89EDB4-9DCA-4D9F-8C99-1461930A7D42}" srcOrd="10" destOrd="0" presId="urn:microsoft.com/office/officeart/2005/8/layout/orgChart1"/>
    <dgm:cxn modelId="{19A1964C-076E-4E3B-9BFA-BA7DFF05F34A}" type="presParOf" srcId="{F4429820-B412-4FDC-BE01-526033FC20D4}" destId="{F91008EE-B9FA-4C35-82E1-15A5DF8458E7}" srcOrd="11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ABDC22-67C7-4AFF-B08B-31DAFB437809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D8118E3-C6E3-45A8-A88A-E3C03456C3B1}">
      <dgm:prSet phldrT="[文字]" custT="1"/>
      <dgm:spPr>
        <a:solidFill>
          <a:srgbClr val="FD8E80"/>
        </a:solidFill>
      </dgm:spPr>
      <dgm:t>
        <a:bodyPr/>
        <a:lstStyle/>
        <a:p>
          <a:r>
            <a:rPr lang="zh-TW" altLang="en-US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gm:t>
    </dgm:pt>
    <dgm:pt modelId="{8497E33F-1180-423F-91F6-A4C588018106}" type="par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0B6EFA26-BF59-4B36-A7DB-B4CD8A0366F3}" type="sibTrans" cxnId="{07858648-752D-48E0-93BE-B35F1720EA65}">
      <dgm:prSet/>
      <dgm:spPr/>
      <dgm:t>
        <a:bodyPr/>
        <a:lstStyle/>
        <a:p>
          <a:endParaRPr lang="zh-TW" altLang="en-US"/>
        </a:p>
      </dgm:t>
    </dgm:pt>
    <dgm:pt modelId="{8A3BC880-F240-4441-9AFF-1B4DC75852BE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gm:t>
    </dgm:pt>
    <dgm:pt modelId="{1FBC0DBD-5A71-417E-89B1-49D0B378F477}" type="par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FA4827A8-5391-4396-AA57-B28113C37863}" type="sibTrans" cxnId="{365863CF-A126-4A0B-92B4-19F403B1EF1B}">
      <dgm:prSet/>
      <dgm:spPr/>
      <dgm:t>
        <a:bodyPr/>
        <a:lstStyle/>
        <a:p>
          <a:endParaRPr lang="zh-TW" altLang="en-US"/>
        </a:p>
      </dgm:t>
    </dgm:pt>
    <dgm:pt modelId="{74524C8F-FD3B-48CE-A6F0-3A4058B98177}">
      <dgm:prSet phldrT="[文字]" custT="1"/>
      <dgm:spPr/>
      <dgm:t>
        <a:bodyPr/>
        <a:lstStyle/>
        <a:p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gm:t>
    </dgm:pt>
    <dgm:pt modelId="{097124FD-497B-43E2-8366-24D8E7321600}" type="par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3E3046B1-B72F-4033-9717-D135081454C4}" type="sibTrans" cxnId="{3866E7DC-4A38-4E13-AB0F-4BF1E06BB9E5}">
      <dgm:prSet/>
      <dgm:spPr/>
      <dgm:t>
        <a:bodyPr/>
        <a:lstStyle/>
        <a:p>
          <a:endParaRPr lang="zh-TW" altLang="en-US"/>
        </a:p>
      </dgm:t>
    </dgm:pt>
    <dgm:pt modelId="{7B2CD9CD-DE46-4252-B088-361BECF41DD1}">
      <dgm:prSet phldrT="[文字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gm:t>
    </dgm:pt>
    <dgm:pt modelId="{03ECE744-A590-4222-9343-48B35CBD7F39}" type="par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BB0F04BE-E25A-4D7E-889D-66CED3E9D819}" type="sibTrans" cxnId="{426C1F27-5E12-4F6B-8C31-0D0D0F8F9A12}">
      <dgm:prSet/>
      <dgm:spPr/>
      <dgm:t>
        <a:bodyPr/>
        <a:lstStyle/>
        <a:p>
          <a:endParaRPr lang="zh-TW" altLang="en-US"/>
        </a:p>
      </dgm:t>
    </dgm:pt>
    <dgm:pt modelId="{496477AC-EF40-4D4D-9187-A705FCFDAA7C}" type="pres">
      <dgm:prSet presAssocID="{F5ABDC22-67C7-4AFF-B08B-31DAFB4378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1D2A57-BB2B-4A51-9786-C4A0DE80FE73}" type="pres">
      <dgm:prSet presAssocID="{BD8118E3-C6E3-45A8-A88A-E3C03456C3B1}" presName="hierRoot1" presStyleCnt="0">
        <dgm:presLayoutVars>
          <dgm:hierBranch val="init"/>
        </dgm:presLayoutVars>
      </dgm:prSet>
      <dgm:spPr/>
    </dgm:pt>
    <dgm:pt modelId="{852CAD03-A6CD-4E9B-BD58-DDC188101668}" type="pres">
      <dgm:prSet presAssocID="{BD8118E3-C6E3-45A8-A88A-E3C03456C3B1}" presName="rootComposite1" presStyleCnt="0"/>
      <dgm:spPr/>
    </dgm:pt>
    <dgm:pt modelId="{F9A58FC0-7593-40C1-98DC-025C15F0E6A1}" type="pres">
      <dgm:prSet presAssocID="{BD8118E3-C6E3-45A8-A88A-E3C03456C3B1}" presName="rootText1" presStyleLbl="node0" presStyleIdx="0" presStyleCnt="1" custScaleX="310790" custScaleY="58527">
        <dgm:presLayoutVars>
          <dgm:chPref val="3"/>
        </dgm:presLayoutVars>
      </dgm:prSet>
      <dgm:spPr/>
    </dgm:pt>
    <dgm:pt modelId="{5AE24400-6770-48B3-8FC2-35D293BA5228}" type="pres">
      <dgm:prSet presAssocID="{BD8118E3-C6E3-45A8-A88A-E3C03456C3B1}" presName="rootConnector1" presStyleLbl="node1" presStyleIdx="0" presStyleCnt="0"/>
      <dgm:spPr/>
    </dgm:pt>
    <dgm:pt modelId="{F4429820-B412-4FDC-BE01-526033FC20D4}" type="pres">
      <dgm:prSet presAssocID="{BD8118E3-C6E3-45A8-A88A-E3C03456C3B1}" presName="hierChild2" presStyleCnt="0"/>
      <dgm:spPr/>
    </dgm:pt>
    <dgm:pt modelId="{7C177C4A-17BD-49B9-8A57-6AB7B3060A4E}" type="pres">
      <dgm:prSet presAssocID="{1FBC0DBD-5A71-417E-89B1-49D0B378F477}" presName="Name37" presStyleLbl="parChTrans1D2" presStyleIdx="0" presStyleCnt="3"/>
      <dgm:spPr/>
    </dgm:pt>
    <dgm:pt modelId="{41A0732A-1F9B-4742-B3A2-67DBAEE037C4}" type="pres">
      <dgm:prSet presAssocID="{8A3BC880-F240-4441-9AFF-1B4DC75852BE}" presName="hierRoot2" presStyleCnt="0">
        <dgm:presLayoutVars>
          <dgm:hierBranch val="init"/>
        </dgm:presLayoutVars>
      </dgm:prSet>
      <dgm:spPr/>
    </dgm:pt>
    <dgm:pt modelId="{2FC9FD7B-4D2D-42D7-9B8D-226C556D9DAE}" type="pres">
      <dgm:prSet presAssocID="{8A3BC880-F240-4441-9AFF-1B4DC75852BE}" presName="rootComposite" presStyleCnt="0"/>
      <dgm:spPr/>
    </dgm:pt>
    <dgm:pt modelId="{018FF435-96E4-44AF-A06C-2FA2D968B12E}" type="pres">
      <dgm:prSet presAssocID="{8A3BC880-F240-4441-9AFF-1B4DC75852BE}" presName="rootText" presStyleLbl="node2" presStyleIdx="0" presStyleCnt="3" custScaleY="58527">
        <dgm:presLayoutVars>
          <dgm:chPref val="3"/>
        </dgm:presLayoutVars>
      </dgm:prSet>
      <dgm:spPr/>
    </dgm:pt>
    <dgm:pt modelId="{C75DAFC9-8DA7-4239-BD3A-D387D9DFB6A4}" type="pres">
      <dgm:prSet presAssocID="{8A3BC880-F240-4441-9AFF-1B4DC75852BE}" presName="rootConnector" presStyleLbl="node2" presStyleIdx="0" presStyleCnt="3"/>
      <dgm:spPr/>
    </dgm:pt>
    <dgm:pt modelId="{617B6057-F1D3-488E-BAAD-4BA745B8F51E}" type="pres">
      <dgm:prSet presAssocID="{8A3BC880-F240-4441-9AFF-1B4DC75852BE}" presName="hierChild4" presStyleCnt="0"/>
      <dgm:spPr/>
    </dgm:pt>
    <dgm:pt modelId="{22245115-7C4F-45D4-9718-36785161F701}" type="pres">
      <dgm:prSet presAssocID="{8A3BC880-F240-4441-9AFF-1B4DC75852BE}" presName="hierChild5" presStyleCnt="0"/>
      <dgm:spPr/>
    </dgm:pt>
    <dgm:pt modelId="{BAABCA5E-2911-4F1E-B2A5-66D933B13372}" type="pres">
      <dgm:prSet presAssocID="{097124FD-497B-43E2-8366-24D8E7321600}" presName="Name37" presStyleLbl="parChTrans1D2" presStyleIdx="1" presStyleCnt="3"/>
      <dgm:spPr/>
    </dgm:pt>
    <dgm:pt modelId="{48D332BE-2EE0-4AF6-8D22-158176B7D8A8}" type="pres">
      <dgm:prSet presAssocID="{74524C8F-FD3B-48CE-A6F0-3A4058B98177}" presName="hierRoot2" presStyleCnt="0">
        <dgm:presLayoutVars>
          <dgm:hierBranch val="init"/>
        </dgm:presLayoutVars>
      </dgm:prSet>
      <dgm:spPr/>
    </dgm:pt>
    <dgm:pt modelId="{4DCFCABE-51FC-4F64-8919-2EFA5257944A}" type="pres">
      <dgm:prSet presAssocID="{74524C8F-FD3B-48CE-A6F0-3A4058B98177}" presName="rootComposite" presStyleCnt="0"/>
      <dgm:spPr/>
    </dgm:pt>
    <dgm:pt modelId="{88E3EBE2-A1A6-4995-9605-07BC4C1CA63F}" type="pres">
      <dgm:prSet presAssocID="{74524C8F-FD3B-48CE-A6F0-3A4058B98177}" presName="rootText" presStyleLbl="node2" presStyleIdx="1" presStyleCnt="3" custScaleY="58527">
        <dgm:presLayoutVars>
          <dgm:chPref val="3"/>
        </dgm:presLayoutVars>
      </dgm:prSet>
      <dgm:spPr/>
    </dgm:pt>
    <dgm:pt modelId="{55A9C780-0FDD-4829-9102-F211D9F08C7B}" type="pres">
      <dgm:prSet presAssocID="{74524C8F-FD3B-48CE-A6F0-3A4058B98177}" presName="rootConnector" presStyleLbl="node2" presStyleIdx="1" presStyleCnt="3"/>
      <dgm:spPr/>
    </dgm:pt>
    <dgm:pt modelId="{3756E862-07EA-447A-BBF2-F2EBA4A62D03}" type="pres">
      <dgm:prSet presAssocID="{74524C8F-FD3B-48CE-A6F0-3A4058B98177}" presName="hierChild4" presStyleCnt="0"/>
      <dgm:spPr/>
    </dgm:pt>
    <dgm:pt modelId="{B0AAD91E-0E80-44CA-970D-79861F890D88}" type="pres">
      <dgm:prSet presAssocID="{74524C8F-FD3B-48CE-A6F0-3A4058B98177}" presName="hierChild5" presStyleCnt="0"/>
      <dgm:spPr/>
    </dgm:pt>
    <dgm:pt modelId="{AE89EDB4-9DCA-4D9F-8C99-1461930A7D42}" type="pres">
      <dgm:prSet presAssocID="{03ECE744-A590-4222-9343-48B35CBD7F39}" presName="Name37" presStyleLbl="parChTrans1D2" presStyleIdx="2" presStyleCnt="3"/>
      <dgm:spPr/>
    </dgm:pt>
    <dgm:pt modelId="{F91008EE-B9FA-4C35-82E1-15A5DF8458E7}" type="pres">
      <dgm:prSet presAssocID="{7B2CD9CD-DE46-4252-B088-361BECF41DD1}" presName="hierRoot2" presStyleCnt="0">
        <dgm:presLayoutVars>
          <dgm:hierBranch val="init"/>
        </dgm:presLayoutVars>
      </dgm:prSet>
      <dgm:spPr/>
    </dgm:pt>
    <dgm:pt modelId="{2FEA6957-8909-45E9-8015-B4F724DC8F79}" type="pres">
      <dgm:prSet presAssocID="{7B2CD9CD-DE46-4252-B088-361BECF41DD1}" presName="rootComposite" presStyleCnt="0"/>
      <dgm:spPr/>
    </dgm:pt>
    <dgm:pt modelId="{146E955E-6636-4985-911A-50C39268472B}" type="pres">
      <dgm:prSet presAssocID="{7B2CD9CD-DE46-4252-B088-361BECF41DD1}" presName="rootText" presStyleLbl="node2" presStyleIdx="2" presStyleCnt="3" custScaleY="58527">
        <dgm:presLayoutVars>
          <dgm:chPref val="3"/>
        </dgm:presLayoutVars>
      </dgm:prSet>
      <dgm:spPr/>
    </dgm:pt>
    <dgm:pt modelId="{C214A89F-5E0A-465A-A1BB-32AF18C6A639}" type="pres">
      <dgm:prSet presAssocID="{7B2CD9CD-DE46-4252-B088-361BECF41DD1}" presName="rootConnector" presStyleLbl="node2" presStyleIdx="2" presStyleCnt="3"/>
      <dgm:spPr/>
    </dgm:pt>
    <dgm:pt modelId="{3806A916-69A1-4BAA-97AA-99C1F13BBA81}" type="pres">
      <dgm:prSet presAssocID="{7B2CD9CD-DE46-4252-B088-361BECF41DD1}" presName="hierChild4" presStyleCnt="0"/>
      <dgm:spPr/>
    </dgm:pt>
    <dgm:pt modelId="{C966877F-40D8-4FC6-A9B9-6BC8A2AA15FD}" type="pres">
      <dgm:prSet presAssocID="{7B2CD9CD-DE46-4252-B088-361BECF41DD1}" presName="hierChild5" presStyleCnt="0"/>
      <dgm:spPr/>
    </dgm:pt>
    <dgm:pt modelId="{1EF989AE-C996-4FB1-9B66-E87340FB8AB9}" type="pres">
      <dgm:prSet presAssocID="{BD8118E3-C6E3-45A8-A88A-E3C03456C3B1}" presName="hierChild3" presStyleCnt="0"/>
      <dgm:spPr/>
    </dgm:pt>
  </dgm:ptLst>
  <dgm:cxnLst>
    <dgm:cxn modelId="{426C1F27-5E12-4F6B-8C31-0D0D0F8F9A12}" srcId="{BD8118E3-C6E3-45A8-A88A-E3C03456C3B1}" destId="{7B2CD9CD-DE46-4252-B088-361BECF41DD1}" srcOrd="2" destOrd="0" parTransId="{03ECE744-A590-4222-9343-48B35CBD7F39}" sibTransId="{BB0F04BE-E25A-4D7E-889D-66CED3E9D819}"/>
    <dgm:cxn modelId="{F3900A2D-0D0E-497B-89A1-CD3CF089D3A8}" type="presOf" srcId="{74524C8F-FD3B-48CE-A6F0-3A4058B98177}" destId="{88E3EBE2-A1A6-4995-9605-07BC4C1CA63F}" srcOrd="0" destOrd="0" presId="urn:microsoft.com/office/officeart/2005/8/layout/orgChart1"/>
    <dgm:cxn modelId="{66FFBD35-F287-44BE-8B50-CAEB9DFFE217}" type="presOf" srcId="{8A3BC880-F240-4441-9AFF-1B4DC75852BE}" destId="{C75DAFC9-8DA7-4239-BD3A-D387D9DFB6A4}" srcOrd="1" destOrd="0" presId="urn:microsoft.com/office/officeart/2005/8/layout/orgChart1"/>
    <dgm:cxn modelId="{4234D165-4D6B-4D3D-9684-75A8B8981104}" type="presOf" srcId="{7B2CD9CD-DE46-4252-B088-361BECF41DD1}" destId="{146E955E-6636-4985-911A-50C39268472B}" srcOrd="0" destOrd="0" presId="urn:microsoft.com/office/officeart/2005/8/layout/orgChart1"/>
    <dgm:cxn modelId="{A330B066-E78F-4637-A05D-F13609056C2F}" type="presOf" srcId="{03ECE744-A590-4222-9343-48B35CBD7F39}" destId="{AE89EDB4-9DCA-4D9F-8C99-1461930A7D42}" srcOrd="0" destOrd="0" presId="urn:microsoft.com/office/officeart/2005/8/layout/orgChart1"/>
    <dgm:cxn modelId="{07858648-752D-48E0-93BE-B35F1720EA65}" srcId="{F5ABDC22-67C7-4AFF-B08B-31DAFB437809}" destId="{BD8118E3-C6E3-45A8-A88A-E3C03456C3B1}" srcOrd="0" destOrd="0" parTransId="{8497E33F-1180-423F-91F6-A4C588018106}" sibTransId="{0B6EFA26-BF59-4B36-A7DB-B4CD8A0366F3}"/>
    <dgm:cxn modelId="{B3142B6B-375C-43CC-9D90-921CDF4DE7ED}" type="presOf" srcId="{1FBC0DBD-5A71-417E-89B1-49D0B378F477}" destId="{7C177C4A-17BD-49B9-8A57-6AB7B3060A4E}" srcOrd="0" destOrd="0" presId="urn:microsoft.com/office/officeart/2005/8/layout/orgChart1"/>
    <dgm:cxn modelId="{27816D76-BE62-4050-911A-72CDDEE8C089}" type="presOf" srcId="{7B2CD9CD-DE46-4252-B088-361BECF41DD1}" destId="{C214A89F-5E0A-465A-A1BB-32AF18C6A639}" srcOrd="1" destOrd="0" presId="urn:microsoft.com/office/officeart/2005/8/layout/orgChart1"/>
    <dgm:cxn modelId="{2974578A-4B5A-45C9-B610-04119DC7E7C3}" type="presOf" srcId="{F5ABDC22-67C7-4AFF-B08B-31DAFB437809}" destId="{496477AC-EF40-4D4D-9187-A705FCFDAA7C}" srcOrd="0" destOrd="0" presId="urn:microsoft.com/office/officeart/2005/8/layout/orgChart1"/>
    <dgm:cxn modelId="{224ED2A7-7D37-4AE8-A82B-EEBF3FE0FAB2}" type="presOf" srcId="{BD8118E3-C6E3-45A8-A88A-E3C03456C3B1}" destId="{5AE24400-6770-48B3-8FC2-35D293BA5228}" srcOrd="1" destOrd="0" presId="urn:microsoft.com/office/officeart/2005/8/layout/orgChart1"/>
    <dgm:cxn modelId="{365863CF-A126-4A0B-92B4-19F403B1EF1B}" srcId="{BD8118E3-C6E3-45A8-A88A-E3C03456C3B1}" destId="{8A3BC880-F240-4441-9AFF-1B4DC75852BE}" srcOrd="0" destOrd="0" parTransId="{1FBC0DBD-5A71-417E-89B1-49D0B378F477}" sibTransId="{FA4827A8-5391-4396-AA57-B28113C37863}"/>
    <dgm:cxn modelId="{20B0AACF-8D86-4D51-832A-822200E2B632}" type="presOf" srcId="{BD8118E3-C6E3-45A8-A88A-E3C03456C3B1}" destId="{F9A58FC0-7593-40C1-98DC-025C15F0E6A1}" srcOrd="0" destOrd="0" presId="urn:microsoft.com/office/officeart/2005/8/layout/orgChart1"/>
    <dgm:cxn modelId="{6C6F46DB-1B15-4410-A37F-0BB88728E6EB}" type="presOf" srcId="{8A3BC880-F240-4441-9AFF-1B4DC75852BE}" destId="{018FF435-96E4-44AF-A06C-2FA2D968B12E}" srcOrd="0" destOrd="0" presId="urn:microsoft.com/office/officeart/2005/8/layout/orgChart1"/>
    <dgm:cxn modelId="{3866E7DC-4A38-4E13-AB0F-4BF1E06BB9E5}" srcId="{BD8118E3-C6E3-45A8-A88A-E3C03456C3B1}" destId="{74524C8F-FD3B-48CE-A6F0-3A4058B98177}" srcOrd="1" destOrd="0" parTransId="{097124FD-497B-43E2-8366-24D8E7321600}" sibTransId="{3E3046B1-B72F-4033-9717-D135081454C4}"/>
    <dgm:cxn modelId="{24775EF1-B900-4CFE-99B3-747797C814FC}" type="presOf" srcId="{74524C8F-FD3B-48CE-A6F0-3A4058B98177}" destId="{55A9C780-0FDD-4829-9102-F211D9F08C7B}" srcOrd="1" destOrd="0" presId="urn:microsoft.com/office/officeart/2005/8/layout/orgChart1"/>
    <dgm:cxn modelId="{C715E0F2-161E-45B2-8999-0AB46CA8D06D}" type="presOf" srcId="{097124FD-497B-43E2-8366-24D8E7321600}" destId="{BAABCA5E-2911-4F1E-B2A5-66D933B13372}" srcOrd="0" destOrd="0" presId="urn:microsoft.com/office/officeart/2005/8/layout/orgChart1"/>
    <dgm:cxn modelId="{910A16B4-A9CC-4CCE-9AAD-532DA1680727}" type="presParOf" srcId="{496477AC-EF40-4D4D-9187-A705FCFDAA7C}" destId="{101D2A57-BB2B-4A51-9786-C4A0DE80FE73}" srcOrd="0" destOrd="0" presId="urn:microsoft.com/office/officeart/2005/8/layout/orgChart1"/>
    <dgm:cxn modelId="{80DD6FFC-3034-4449-BB5D-083B1C7B25C0}" type="presParOf" srcId="{101D2A57-BB2B-4A51-9786-C4A0DE80FE73}" destId="{852CAD03-A6CD-4E9B-BD58-DDC188101668}" srcOrd="0" destOrd="0" presId="urn:microsoft.com/office/officeart/2005/8/layout/orgChart1"/>
    <dgm:cxn modelId="{14D2F5E4-3605-410F-9EA7-CC5FD7FA9512}" type="presParOf" srcId="{852CAD03-A6CD-4E9B-BD58-DDC188101668}" destId="{F9A58FC0-7593-40C1-98DC-025C15F0E6A1}" srcOrd="0" destOrd="0" presId="urn:microsoft.com/office/officeart/2005/8/layout/orgChart1"/>
    <dgm:cxn modelId="{04D0C2D5-A3B1-463D-B4EE-211A19E42752}" type="presParOf" srcId="{852CAD03-A6CD-4E9B-BD58-DDC188101668}" destId="{5AE24400-6770-48B3-8FC2-35D293BA5228}" srcOrd="1" destOrd="0" presId="urn:microsoft.com/office/officeart/2005/8/layout/orgChart1"/>
    <dgm:cxn modelId="{BB63475C-4D06-4E67-B8E6-85A3CF26FC24}" type="presParOf" srcId="{101D2A57-BB2B-4A51-9786-C4A0DE80FE73}" destId="{F4429820-B412-4FDC-BE01-526033FC20D4}" srcOrd="1" destOrd="0" presId="urn:microsoft.com/office/officeart/2005/8/layout/orgChart1"/>
    <dgm:cxn modelId="{7117BD62-6641-42BC-B38F-064BAFE41956}" type="presParOf" srcId="{F4429820-B412-4FDC-BE01-526033FC20D4}" destId="{7C177C4A-17BD-49B9-8A57-6AB7B3060A4E}" srcOrd="0" destOrd="0" presId="urn:microsoft.com/office/officeart/2005/8/layout/orgChart1"/>
    <dgm:cxn modelId="{D29080D4-1D20-4A5E-B93C-E607F8CE7E1D}" type="presParOf" srcId="{F4429820-B412-4FDC-BE01-526033FC20D4}" destId="{41A0732A-1F9B-4742-B3A2-67DBAEE037C4}" srcOrd="1" destOrd="0" presId="urn:microsoft.com/office/officeart/2005/8/layout/orgChart1"/>
    <dgm:cxn modelId="{0B41D89F-EB92-4E1B-9E9D-0CBE4FB256F5}" type="presParOf" srcId="{41A0732A-1F9B-4742-B3A2-67DBAEE037C4}" destId="{2FC9FD7B-4D2D-42D7-9B8D-226C556D9DAE}" srcOrd="0" destOrd="0" presId="urn:microsoft.com/office/officeart/2005/8/layout/orgChart1"/>
    <dgm:cxn modelId="{6FE7636F-1E8E-450D-A2E2-560711CE595B}" type="presParOf" srcId="{2FC9FD7B-4D2D-42D7-9B8D-226C556D9DAE}" destId="{018FF435-96E4-44AF-A06C-2FA2D968B12E}" srcOrd="0" destOrd="0" presId="urn:microsoft.com/office/officeart/2005/8/layout/orgChart1"/>
    <dgm:cxn modelId="{9BA8DEC0-3596-4AFF-84C7-E9629FA84D78}" type="presParOf" srcId="{2FC9FD7B-4D2D-42D7-9B8D-226C556D9DAE}" destId="{C75DAFC9-8DA7-4239-BD3A-D387D9DFB6A4}" srcOrd="1" destOrd="0" presId="urn:microsoft.com/office/officeart/2005/8/layout/orgChart1"/>
    <dgm:cxn modelId="{C6FE9E92-08DD-44DD-A081-95396F00137C}" type="presParOf" srcId="{41A0732A-1F9B-4742-B3A2-67DBAEE037C4}" destId="{617B6057-F1D3-488E-BAAD-4BA745B8F51E}" srcOrd="1" destOrd="0" presId="urn:microsoft.com/office/officeart/2005/8/layout/orgChart1"/>
    <dgm:cxn modelId="{D70A31A6-DA00-43E6-9512-A4D0B66D7E2C}" type="presParOf" srcId="{41A0732A-1F9B-4742-B3A2-67DBAEE037C4}" destId="{22245115-7C4F-45D4-9718-36785161F701}" srcOrd="2" destOrd="0" presId="urn:microsoft.com/office/officeart/2005/8/layout/orgChart1"/>
    <dgm:cxn modelId="{9CB61362-619F-483E-A2DA-27AB5B5E2878}" type="presParOf" srcId="{F4429820-B412-4FDC-BE01-526033FC20D4}" destId="{BAABCA5E-2911-4F1E-B2A5-66D933B13372}" srcOrd="2" destOrd="0" presId="urn:microsoft.com/office/officeart/2005/8/layout/orgChart1"/>
    <dgm:cxn modelId="{DFAC3FA8-E85B-4AF7-930E-C66681686969}" type="presParOf" srcId="{F4429820-B412-4FDC-BE01-526033FC20D4}" destId="{48D332BE-2EE0-4AF6-8D22-158176B7D8A8}" srcOrd="3" destOrd="0" presId="urn:microsoft.com/office/officeart/2005/8/layout/orgChart1"/>
    <dgm:cxn modelId="{0E7F8D18-3296-440B-B406-31C656A9C22C}" type="presParOf" srcId="{48D332BE-2EE0-4AF6-8D22-158176B7D8A8}" destId="{4DCFCABE-51FC-4F64-8919-2EFA5257944A}" srcOrd="0" destOrd="0" presId="urn:microsoft.com/office/officeart/2005/8/layout/orgChart1"/>
    <dgm:cxn modelId="{C7DCF55F-4986-4975-8960-53447D0CEB60}" type="presParOf" srcId="{4DCFCABE-51FC-4F64-8919-2EFA5257944A}" destId="{88E3EBE2-A1A6-4995-9605-07BC4C1CA63F}" srcOrd="0" destOrd="0" presId="urn:microsoft.com/office/officeart/2005/8/layout/orgChart1"/>
    <dgm:cxn modelId="{20E64913-4A51-4DEA-9CDC-E5907082662D}" type="presParOf" srcId="{4DCFCABE-51FC-4F64-8919-2EFA5257944A}" destId="{55A9C780-0FDD-4829-9102-F211D9F08C7B}" srcOrd="1" destOrd="0" presId="urn:microsoft.com/office/officeart/2005/8/layout/orgChart1"/>
    <dgm:cxn modelId="{A4DE8E89-2FCF-4533-9BB9-2086C82C7FAA}" type="presParOf" srcId="{48D332BE-2EE0-4AF6-8D22-158176B7D8A8}" destId="{3756E862-07EA-447A-BBF2-F2EBA4A62D03}" srcOrd="1" destOrd="0" presId="urn:microsoft.com/office/officeart/2005/8/layout/orgChart1"/>
    <dgm:cxn modelId="{78C378BC-F4C6-446C-8E47-2C3A9685980A}" type="presParOf" srcId="{48D332BE-2EE0-4AF6-8D22-158176B7D8A8}" destId="{B0AAD91E-0E80-44CA-970D-79861F890D88}" srcOrd="2" destOrd="0" presId="urn:microsoft.com/office/officeart/2005/8/layout/orgChart1"/>
    <dgm:cxn modelId="{34FD2746-6B74-45A3-9A9F-8675046F08B2}" type="presParOf" srcId="{F4429820-B412-4FDC-BE01-526033FC20D4}" destId="{AE89EDB4-9DCA-4D9F-8C99-1461930A7D42}" srcOrd="4" destOrd="0" presId="urn:microsoft.com/office/officeart/2005/8/layout/orgChart1"/>
    <dgm:cxn modelId="{19A1964C-076E-4E3B-9BFA-BA7DFF05F34A}" type="presParOf" srcId="{F4429820-B412-4FDC-BE01-526033FC20D4}" destId="{F91008EE-B9FA-4C35-82E1-15A5DF8458E7}" srcOrd="5" destOrd="0" presId="urn:microsoft.com/office/officeart/2005/8/layout/orgChart1"/>
    <dgm:cxn modelId="{83E73BDA-FBA9-407D-99E7-EC3FC93039CC}" type="presParOf" srcId="{F91008EE-B9FA-4C35-82E1-15A5DF8458E7}" destId="{2FEA6957-8909-45E9-8015-B4F724DC8F79}" srcOrd="0" destOrd="0" presId="urn:microsoft.com/office/officeart/2005/8/layout/orgChart1"/>
    <dgm:cxn modelId="{DAE90459-6178-427E-9075-8CE12613BF90}" type="presParOf" srcId="{2FEA6957-8909-45E9-8015-B4F724DC8F79}" destId="{146E955E-6636-4985-911A-50C39268472B}" srcOrd="0" destOrd="0" presId="urn:microsoft.com/office/officeart/2005/8/layout/orgChart1"/>
    <dgm:cxn modelId="{DAE30484-3ADF-47B1-BBF8-376FAA2B87AF}" type="presParOf" srcId="{2FEA6957-8909-45E9-8015-B4F724DC8F79}" destId="{C214A89F-5E0A-465A-A1BB-32AF18C6A639}" srcOrd="1" destOrd="0" presId="urn:microsoft.com/office/officeart/2005/8/layout/orgChart1"/>
    <dgm:cxn modelId="{7847914D-785C-4F9D-BA52-7C611F910C64}" type="presParOf" srcId="{F91008EE-B9FA-4C35-82E1-15A5DF8458E7}" destId="{3806A916-69A1-4BAA-97AA-99C1F13BBA81}" srcOrd="1" destOrd="0" presId="urn:microsoft.com/office/officeart/2005/8/layout/orgChart1"/>
    <dgm:cxn modelId="{E69E4016-4540-4B06-9B14-3D55C0D49CC1}" type="presParOf" srcId="{F91008EE-B9FA-4C35-82E1-15A5DF8458E7}" destId="{C966877F-40D8-4FC6-A9B9-6BC8A2AA15FD}" srcOrd="2" destOrd="0" presId="urn:microsoft.com/office/officeart/2005/8/layout/orgChart1"/>
    <dgm:cxn modelId="{556EDE3D-8DEA-418F-8B50-8E7386B25071}" type="presParOf" srcId="{101D2A57-BB2B-4A51-9786-C4A0DE80FE73}" destId="{1EF989AE-C996-4FB1-9B66-E87340FB8A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BD5BEA-B89E-44DE-9F4B-DDDB952B6890}" type="doc">
      <dgm:prSet loTypeId="urn:microsoft.com/office/officeart/2005/8/layout/vList3" loCatId="list" qsTypeId="urn:microsoft.com/office/officeart/2005/8/quickstyle/simple1" qsCatId="simple" csTypeId="urn:microsoft.com/office/officeart/2005/8/colors/accent1_5" csCatId="accent1" phldr="1"/>
      <dgm:spPr/>
    </dgm:pt>
    <dgm:pt modelId="{6F4CACC4-A5F2-4127-983D-0583D99F8054}">
      <dgm:prSet phldrT="[文字]" custT="1"/>
      <dgm:spPr/>
      <dgm:t>
        <a:bodyPr/>
        <a:lstStyle/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cap="none" dirty="0">
            <a:latin typeface="Arial"/>
            <a:ea typeface="Arial"/>
            <a:cs typeface="Arial"/>
          </a:endParaRPr>
        </a:p>
        <a:p>
          <a:pPr marL="0" marR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gm:t>
    </dgm:pt>
    <dgm:pt modelId="{D41756A1-6E67-41DA-BA65-9F81CC34E4C8}" type="par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29352E3B-9638-4881-A7A0-44B554520575}" type="sibTrans" cxnId="{839EE5E8-BA82-4EEC-82D2-60C21CB833A9}">
      <dgm:prSet/>
      <dgm:spPr/>
      <dgm:t>
        <a:bodyPr/>
        <a:lstStyle/>
        <a:p>
          <a:endParaRPr lang="zh-TW" altLang="en-US"/>
        </a:p>
      </dgm:t>
    </dgm:pt>
    <dgm:pt modelId="{055D0724-9EC2-4631-910A-D334853E216F}">
      <dgm:prSet phldrT="[文字]" custT="1"/>
      <dgm:spPr>
        <a:solidFill>
          <a:srgbClr val="3BBBA0"/>
        </a:solidFill>
      </dgm:spPr>
      <dgm:t>
        <a:bodyPr/>
        <a:lstStyle/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9858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L="0" marR="0" indent="80803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el-GR" altLang="zh-TW" sz="16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cap="none" dirty="0">
            <a:latin typeface="Arial"/>
            <a:ea typeface="Arial"/>
            <a:cs typeface="Arial"/>
            <a:sym typeface="Arial"/>
          </a:endParaRPr>
        </a:p>
      </dgm:t>
    </dgm:pt>
    <dgm:pt modelId="{F6C34105-8BEF-427A-95BD-E3909798BB02}" type="sib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878E8437-CB25-4240-B36D-2A3DF5A6C70F}" type="parTrans" cxnId="{7836531E-095A-49DF-B679-CE4D2E3866FF}">
      <dgm:prSet/>
      <dgm:spPr/>
      <dgm:t>
        <a:bodyPr/>
        <a:lstStyle/>
        <a:p>
          <a:endParaRPr lang="zh-TW" altLang="en-US"/>
        </a:p>
      </dgm:t>
    </dgm:pt>
    <dgm:pt modelId="{D2F2FEA7-E964-4CD0-B66F-7ACD373119EA}" type="pres">
      <dgm:prSet presAssocID="{F0BD5BEA-B89E-44DE-9F4B-DDDB952B6890}" presName="linearFlow" presStyleCnt="0">
        <dgm:presLayoutVars>
          <dgm:dir/>
          <dgm:resizeHandles val="exact"/>
        </dgm:presLayoutVars>
      </dgm:prSet>
      <dgm:spPr/>
    </dgm:pt>
    <dgm:pt modelId="{6B515D5D-ABA0-4144-8276-607CF9A3B015}" type="pres">
      <dgm:prSet presAssocID="{055D0724-9EC2-4631-910A-D334853E216F}" presName="composite" presStyleCnt="0"/>
      <dgm:spPr/>
    </dgm:pt>
    <dgm:pt modelId="{BCAF56D7-8BCC-49BD-9DEE-78CCB75330F4}" type="pres">
      <dgm:prSet presAssocID="{055D0724-9EC2-4631-910A-D334853E216F}" presName="imgShp" presStyleLbl="fgImgPlace1" presStyleIdx="0" presStyleCnt="2" custScaleX="167709" custScaleY="153839" custLinFactNeighborX="-12803" custLinFactNeighborY="228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2DD93149-EF87-4126-A41A-43BD8C177C0D}" type="pres">
      <dgm:prSet presAssocID="{055D0724-9EC2-4631-910A-D334853E216F}" presName="txShp" presStyleLbl="node1" presStyleIdx="0" presStyleCnt="2" custScaleX="125927" custScaleY="140724" custLinFactNeighborX="739" custLinFactNeighborY="21804">
        <dgm:presLayoutVars>
          <dgm:bulletEnabled val="1"/>
        </dgm:presLayoutVars>
      </dgm:prSet>
      <dgm:spPr/>
    </dgm:pt>
    <dgm:pt modelId="{1B843300-E2DD-422B-BA24-DD314DE691A5}" type="pres">
      <dgm:prSet presAssocID="{F6C34105-8BEF-427A-95BD-E3909798BB02}" presName="spacing" presStyleCnt="0"/>
      <dgm:spPr/>
    </dgm:pt>
    <dgm:pt modelId="{C154263C-D21C-4413-9C0B-1D814E7D935A}" type="pres">
      <dgm:prSet presAssocID="{6F4CACC4-A5F2-4127-983D-0583D99F8054}" presName="composite" presStyleCnt="0"/>
      <dgm:spPr/>
    </dgm:pt>
    <dgm:pt modelId="{0A46456D-4C19-4C5B-A7EC-A2C8DCAD5D73}" type="pres">
      <dgm:prSet presAssocID="{6F4CACC4-A5F2-4127-983D-0583D99F8054}" presName="imgShp" presStyleLbl="fgImgPlace1" presStyleIdx="1" presStyleCnt="2" custScaleX="156505" custScaleY="145599" custLinFactX="200000" custLinFactNeighborX="259055" custLinFactNeighborY="-1165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5B6499E-CAA1-471E-960B-CEA7AA2FFFEE}" type="pres">
      <dgm:prSet presAssocID="{6F4CACC4-A5F2-4127-983D-0583D99F8054}" presName="txShp" presStyleLbl="node1" presStyleIdx="1" presStyleCnt="2" custAng="0" custFlipHor="1" custScaleX="125121" custScaleY="123616" custLinFactNeighborX="-8548" custLinFactNeighborY="-11731">
        <dgm:presLayoutVars>
          <dgm:bulletEnabled val="1"/>
        </dgm:presLayoutVars>
      </dgm:prSet>
      <dgm:spPr>
        <a:prstGeom prst="homePlate">
          <a:avLst/>
        </a:prstGeom>
      </dgm:spPr>
    </dgm:pt>
  </dgm:ptLst>
  <dgm:cxnLst>
    <dgm:cxn modelId="{7836531E-095A-49DF-B679-CE4D2E3866FF}" srcId="{F0BD5BEA-B89E-44DE-9F4B-DDDB952B6890}" destId="{055D0724-9EC2-4631-910A-D334853E216F}" srcOrd="0" destOrd="0" parTransId="{878E8437-CB25-4240-B36D-2A3DF5A6C70F}" sibTransId="{F6C34105-8BEF-427A-95BD-E3909798BB02}"/>
    <dgm:cxn modelId="{1FE9C122-A333-48C3-BAC5-E090EC2BF372}" type="presOf" srcId="{F0BD5BEA-B89E-44DE-9F4B-DDDB952B6890}" destId="{D2F2FEA7-E964-4CD0-B66F-7ACD373119EA}" srcOrd="0" destOrd="0" presId="urn:microsoft.com/office/officeart/2005/8/layout/vList3"/>
    <dgm:cxn modelId="{AF39F585-EC1B-4E64-BC6B-E6AC5B0CC369}" type="presOf" srcId="{055D0724-9EC2-4631-910A-D334853E216F}" destId="{2DD93149-EF87-4126-A41A-43BD8C177C0D}" srcOrd="0" destOrd="0" presId="urn:microsoft.com/office/officeart/2005/8/layout/vList3"/>
    <dgm:cxn modelId="{951912A6-1B78-4039-81A1-FBDD140ECC26}" type="presOf" srcId="{6F4CACC4-A5F2-4127-983D-0583D99F8054}" destId="{85B6499E-CAA1-471E-960B-CEA7AA2FFFEE}" srcOrd="0" destOrd="0" presId="urn:microsoft.com/office/officeart/2005/8/layout/vList3"/>
    <dgm:cxn modelId="{839EE5E8-BA82-4EEC-82D2-60C21CB833A9}" srcId="{F0BD5BEA-B89E-44DE-9F4B-DDDB952B6890}" destId="{6F4CACC4-A5F2-4127-983D-0583D99F8054}" srcOrd="1" destOrd="0" parTransId="{D41756A1-6E67-41DA-BA65-9F81CC34E4C8}" sibTransId="{29352E3B-9638-4881-A7A0-44B554520575}"/>
    <dgm:cxn modelId="{F2138C47-9E5C-4170-AD07-6C41D8AFE6A1}" type="presParOf" srcId="{D2F2FEA7-E964-4CD0-B66F-7ACD373119EA}" destId="{6B515D5D-ABA0-4144-8276-607CF9A3B015}" srcOrd="0" destOrd="0" presId="urn:microsoft.com/office/officeart/2005/8/layout/vList3"/>
    <dgm:cxn modelId="{2295D70D-8C55-4490-A4CB-E8AEE7DEA689}" type="presParOf" srcId="{6B515D5D-ABA0-4144-8276-607CF9A3B015}" destId="{BCAF56D7-8BCC-49BD-9DEE-78CCB75330F4}" srcOrd="0" destOrd="0" presId="urn:microsoft.com/office/officeart/2005/8/layout/vList3"/>
    <dgm:cxn modelId="{41E07070-2E33-4E88-94BE-31F0AD7F5C9E}" type="presParOf" srcId="{6B515D5D-ABA0-4144-8276-607CF9A3B015}" destId="{2DD93149-EF87-4126-A41A-43BD8C177C0D}" srcOrd="1" destOrd="0" presId="urn:microsoft.com/office/officeart/2005/8/layout/vList3"/>
    <dgm:cxn modelId="{C1C1F130-7BC0-4413-BF69-C19CF643B51E}" type="presParOf" srcId="{D2F2FEA7-E964-4CD0-B66F-7ACD373119EA}" destId="{1B843300-E2DD-422B-BA24-DD314DE691A5}" srcOrd="1" destOrd="0" presId="urn:microsoft.com/office/officeart/2005/8/layout/vList3"/>
    <dgm:cxn modelId="{B733A8BB-8B19-4E1F-9D93-879AB891E9D2}" type="presParOf" srcId="{D2F2FEA7-E964-4CD0-B66F-7ACD373119EA}" destId="{C154263C-D21C-4413-9C0B-1D814E7D935A}" srcOrd="2" destOrd="0" presId="urn:microsoft.com/office/officeart/2005/8/layout/vList3"/>
    <dgm:cxn modelId="{1D42AB5D-B495-4902-AB20-50F35742F279}" type="presParOf" srcId="{C154263C-D21C-4413-9C0B-1D814E7D935A}" destId="{0A46456D-4C19-4C5B-A7EC-A2C8DCAD5D73}" srcOrd="0" destOrd="0" presId="urn:microsoft.com/office/officeart/2005/8/layout/vList3"/>
    <dgm:cxn modelId="{E0789F02-CF16-4F08-AA65-196549D58782}" type="presParOf" srcId="{C154263C-D21C-4413-9C0B-1D814E7D935A}" destId="{85B6499E-CAA1-471E-960B-CEA7AA2FFFE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91FACD-046F-4256-ACD9-5C97AEAE7B9A}" type="doc">
      <dgm:prSet loTypeId="urn:microsoft.com/office/officeart/2005/8/layout/cycle2" loCatId="cycl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zh-TW" altLang="en-US"/>
        </a:p>
      </dgm:t>
    </dgm:pt>
    <dgm:pt modelId="{7CD75FFF-5635-4346-BFA5-2A434D4A3E21}">
      <dgm:prSet phldrT="[文字]" custT="1"/>
      <dgm:spPr/>
      <dgm:t>
        <a:bodyPr/>
        <a:lstStyle/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4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endParaRPr lang="en-US" altLang="zh-TW" sz="1400" b="1" i="0" u="none" strike="noStrike" cap="none" dirty="0">
            <a:latin typeface="Arial"/>
            <a:ea typeface="Arial"/>
            <a:cs typeface="Arial"/>
            <a:sym typeface="Arial"/>
          </a:endParaRPr>
        </a:p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還承接了</a:t>
          </a:r>
          <a:r>
            <a:rPr lang="en-US" altLang="zh-TW" sz="1400" b="1" i="0" u="none" strike="noStrike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cap="none" dirty="0">
              <a:latin typeface="Arial"/>
              <a:ea typeface="Arial"/>
              <a:cs typeface="Arial"/>
              <a:sym typeface="Arial"/>
            </a:rPr>
            <a:t>夢刊登的任務</a:t>
          </a:r>
        </a:p>
      </dgm:t>
    </dgm:pt>
    <dgm:pt modelId="{BE53BB6E-24EA-4C2A-B115-BA18CDC88530}" type="par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E3D5BC82-CC6E-40DE-B738-90C9EB6855D5}" type="sibTrans" cxnId="{FFF54845-A1AB-4A52-BE7C-4F489F056CE1}">
      <dgm:prSet/>
      <dgm:spPr/>
      <dgm:t>
        <a:bodyPr/>
        <a:lstStyle/>
        <a:p>
          <a:endParaRPr lang="zh-TW" altLang="en-US"/>
        </a:p>
      </dgm:t>
    </dgm:pt>
    <dgm:pt modelId="{DAD6C759-0F63-43C9-AD51-D97E7A31F1FD}">
      <dgm:prSet custT="1"/>
      <dgm:spPr/>
      <dgm:t>
        <a:bodyPr/>
        <a:lstStyle/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小夫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委託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有空時也想承接任務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gm:t>
    </dgm:pt>
    <dgm:pt modelId="{AEB1E6FD-D243-4343-A3BF-ED9A779B2DBC}" type="par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E6ED481-328F-4F4D-A28B-051D57DA4259}" type="sibTrans" cxnId="{CC1E277A-347E-4F94-A2C4-44E0BAA061F0}">
      <dgm:prSet/>
      <dgm:spPr/>
      <dgm:t>
        <a:bodyPr/>
        <a:lstStyle/>
        <a:p>
          <a:endParaRPr lang="zh-TW" altLang="en-US"/>
        </a:p>
      </dgm:t>
    </dgm:pt>
    <dgm:pt modelId="{16391481-AC73-4767-85CE-6134C5A87E01}" type="pres">
      <dgm:prSet presAssocID="{0A91FACD-046F-4256-ACD9-5C97AEAE7B9A}" presName="cycle" presStyleCnt="0">
        <dgm:presLayoutVars>
          <dgm:dir/>
          <dgm:resizeHandles val="exact"/>
        </dgm:presLayoutVars>
      </dgm:prSet>
      <dgm:spPr/>
    </dgm:pt>
    <dgm:pt modelId="{ADCD7D0B-BA94-4082-891B-DD0B0AABC849}" type="pres">
      <dgm:prSet presAssocID="{7CD75FFF-5635-4346-BFA5-2A434D4A3E21}" presName="node" presStyleLbl="node1" presStyleIdx="0" presStyleCnt="2">
        <dgm:presLayoutVars>
          <dgm:bulletEnabled val="1"/>
        </dgm:presLayoutVars>
      </dgm:prSet>
      <dgm:spPr/>
    </dgm:pt>
    <dgm:pt modelId="{C32EA35B-045D-4592-9B9B-A79B931AE58B}" type="pres">
      <dgm:prSet presAssocID="{E3D5BC82-CC6E-40DE-B738-90C9EB6855D5}" presName="sibTrans" presStyleLbl="sibTrans2D1" presStyleIdx="0" presStyleCnt="2"/>
      <dgm:spPr/>
    </dgm:pt>
    <dgm:pt modelId="{CC4F632B-BD56-4530-B161-8A5F9EAA8FB5}" type="pres">
      <dgm:prSet presAssocID="{E3D5BC82-CC6E-40DE-B738-90C9EB6855D5}" presName="connectorText" presStyleLbl="sibTrans2D1" presStyleIdx="0" presStyleCnt="2"/>
      <dgm:spPr/>
    </dgm:pt>
    <dgm:pt modelId="{84CDE5D5-B479-4B43-B9AA-D83DEDFC9F6A}" type="pres">
      <dgm:prSet presAssocID="{DAD6C759-0F63-43C9-AD51-D97E7A31F1FD}" presName="node" presStyleLbl="node1" presStyleIdx="1" presStyleCnt="2">
        <dgm:presLayoutVars>
          <dgm:bulletEnabled val="1"/>
        </dgm:presLayoutVars>
      </dgm:prSet>
      <dgm:spPr/>
    </dgm:pt>
    <dgm:pt modelId="{D1D6B1ED-564A-4C10-8CDD-7F703081D83E}" type="pres">
      <dgm:prSet presAssocID="{1E6ED481-328F-4F4D-A28B-051D57DA4259}" presName="sibTrans" presStyleLbl="sibTrans2D1" presStyleIdx="1" presStyleCnt="2"/>
      <dgm:spPr/>
    </dgm:pt>
    <dgm:pt modelId="{963DB105-D1C0-4721-85C4-18570AD1B524}" type="pres">
      <dgm:prSet presAssocID="{1E6ED481-328F-4F4D-A28B-051D57DA4259}" presName="connectorText" presStyleLbl="sibTrans2D1" presStyleIdx="1" presStyleCnt="2"/>
      <dgm:spPr/>
    </dgm:pt>
  </dgm:ptLst>
  <dgm:cxnLst>
    <dgm:cxn modelId="{C9D46C10-74CA-473A-8266-7C880AB97762}" type="presOf" srcId="{7CD75FFF-5635-4346-BFA5-2A434D4A3E21}" destId="{ADCD7D0B-BA94-4082-891B-DD0B0AABC849}" srcOrd="0" destOrd="0" presId="urn:microsoft.com/office/officeart/2005/8/layout/cycle2"/>
    <dgm:cxn modelId="{CF00DC17-BF4E-4265-A437-30BA8B9D822F}" type="presOf" srcId="{0A91FACD-046F-4256-ACD9-5C97AEAE7B9A}" destId="{16391481-AC73-4767-85CE-6134C5A87E01}" srcOrd="0" destOrd="0" presId="urn:microsoft.com/office/officeart/2005/8/layout/cycle2"/>
    <dgm:cxn modelId="{39D3FF1B-1109-4239-B8A0-660F0E83D69D}" type="presOf" srcId="{DAD6C759-0F63-43C9-AD51-D97E7A31F1FD}" destId="{84CDE5D5-B479-4B43-B9AA-D83DEDFC9F6A}" srcOrd="0" destOrd="0" presId="urn:microsoft.com/office/officeart/2005/8/layout/cycle2"/>
    <dgm:cxn modelId="{FD563537-5042-4542-AFF0-5B066FBD6385}" type="presOf" srcId="{E3D5BC82-CC6E-40DE-B738-90C9EB6855D5}" destId="{CC4F632B-BD56-4530-B161-8A5F9EAA8FB5}" srcOrd="1" destOrd="0" presId="urn:microsoft.com/office/officeart/2005/8/layout/cycle2"/>
    <dgm:cxn modelId="{434CAE63-F3CA-4DEC-8835-4C6D363A2166}" type="presOf" srcId="{1E6ED481-328F-4F4D-A28B-051D57DA4259}" destId="{D1D6B1ED-564A-4C10-8CDD-7F703081D83E}" srcOrd="0" destOrd="0" presId="urn:microsoft.com/office/officeart/2005/8/layout/cycle2"/>
    <dgm:cxn modelId="{FFF54845-A1AB-4A52-BE7C-4F489F056CE1}" srcId="{0A91FACD-046F-4256-ACD9-5C97AEAE7B9A}" destId="{7CD75FFF-5635-4346-BFA5-2A434D4A3E21}" srcOrd="0" destOrd="0" parTransId="{BE53BB6E-24EA-4C2A-B115-BA18CDC88530}" sibTransId="{E3D5BC82-CC6E-40DE-B738-90C9EB6855D5}"/>
    <dgm:cxn modelId="{CC1E277A-347E-4F94-A2C4-44E0BAA061F0}" srcId="{0A91FACD-046F-4256-ACD9-5C97AEAE7B9A}" destId="{DAD6C759-0F63-43C9-AD51-D97E7A31F1FD}" srcOrd="1" destOrd="0" parTransId="{AEB1E6FD-D243-4343-A3BF-ED9A779B2DBC}" sibTransId="{1E6ED481-328F-4F4D-A28B-051D57DA4259}"/>
    <dgm:cxn modelId="{63C62EE0-8031-4EE4-98AE-B4AD71ABA0A6}" type="presOf" srcId="{1E6ED481-328F-4F4D-A28B-051D57DA4259}" destId="{963DB105-D1C0-4721-85C4-18570AD1B524}" srcOrd="1" destOrd="0" presId="urn:microsoft.com/office/officeart/2005/8/layout/cycle2"/>
    <dgm:cxn modelId="{92A2DBF7-7025-4D54-AF65-719C509DFB63}" type="presOf" srcId="{E3D5BC82-CC6E-40DE-B738-90C9EB6855D5}" destId="{C32EA35B-045D-4592-9B9B-A79B931AE58B}" srcOrd="0" destOrd="0" presId="urn:microsoft.com/office/officeart/2005/8/layout/cycle2"/>
    <dgm:cxn modelId="{A701BC00-6E6F-4D10-9CC1-9660AFB3567C}" type="presParOf" srcId="{16391481-AC73-4767-85CE-6134C5A87E01}" destId="{ADCD7D0B-BA94-4082-891B-DD0B0AABC849}" srcOrd="0" destOrd="0" presId="urn:microsoft.com/office/officeart/2005/8/layout/cycle2"/>
    <dgm:cxn modelId="{281EAC89-308D-4CC5-81A1-C011185E1F45}" type="presParOf" srcId="{16391481-AC73-4767-85CE-6134C5A87E01}" destId="{C32EA35B-045D-4592-9B9B-A79B931AE58B}" srcOrd="1" destOrd="0" presId="urn:microsoft.com/office/officeart/2005/8/layout/cycle2"/>
    <dgm:cxn modelId="{6F9FF38D-67BF-4594-9998-67D136C8E959}" type="presParOf" srcId="{C32EA35B-045D-4592-9B9B-A79B931AE58B}" destId="{CC4F632B-BD56-4530-B161-8A5F9EAA8FB5}" srcOrd="0" destOrd="0" presId="urn:microsoft.com/office/officeart/2005/8/layout/cycle2"/>
    <dgm:cxn modelId="{858A14F8-9F22-477A-A193-6E5E903D40DA}" type="presParOf" srcId="{16391481-AC73-4767-85CE-6134C5A87E01}" destId="{84CDE5D5-B479-4B43-B9AA-D83DEDFC9F6A}" srcOrd="2" destOrd="0" presId="urn:microsoft.com/office/officeart/2005/8/layout/cycle2"/>
    <dgm:cxn modelId="{7F9A92B7-6908-40A7-B685-B47669CF76D1}" type="presParOf" srcId="{16391481-AC73-4767-85CE-6134C5A87E01}" destId="{D1D6B1ED-564A-4C10-8CDD-7F703081D83E}" srcOrd="3" destOrd="0" presId="urn:microsoft.com/office/officeart/2005/8/layout/cycle2"/>
    <dgm:cxn modelId="{0EAA24B2-DCC1-4FBC-9A3B-9D876D6DE792}" type="presParOf" srcId="{D1D6B1ED-564A-4C10-8CDD-7F703081D83E}" destId="{963DB105-D1C0-4721-85C4-18570AD1B52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019D2-5FB2-41B1-9AF7-CEDB04DADFA5}">
      <dsp:nvSpPr>
        <dsp:cNvPr id="0" name=""/>
        <dsp:cNvSpPr/>
      </dsp:nvSpPr>
      <dsp:spPr>
        <a:xfrm>
          <a:off x="2272236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1882832" y="81693"/>
              </a:lnTo>
              <a:lnTo>
                <a:pt x="1882832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2272236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693"/>
              </a:lnTo>
              <a:lnTo>
                <a:pt x="941416" y="81693"/>
              </a:lnTo>
              <a:lnTo>
                <a:pt x="941416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756507"/>
          <a:ext cx="91440" cy="1633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1330819" y="756507"/>
          <a:ext cx="941416" cy="163386"/>
        </a:xfrm>
        <a:custGeom>
          <a:avLst/>
          <a:gdLst/>
          <a:ahLst/>
          <a:cxnLst/>
          <a:rect l="0" t="0" r="0" b="0"/>
          <a:pathLst>
            <a:path>
              <a:moveTo>
                <a:pt x="941416" y="0"/>
              </a:moveTo>
              <a:lnTo>
                <a:pt x="941416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389403" y="756507"/>
          <a:ext cx="1882832" cy="163386"/>
        </a:xfrm>
        <a:custGeom>
          <a:avLst/>
          <a:gdLst/>
          <a:ahLst/>
          <a:cxnLst/>
          <a:rect l="0" t="0" r="0" b="0"/>
          <a:pathLst>
            <a:path>
              <a:moveTo>
                <a:pt x="1882832" y="0"/>
              </a:moveTo>
              <a:lnTo>
                <a:pt x="1882832" y="81693"/>
              </a:lnTo>
              <a:lnTo>
                <a:pt x="0" y="81693"/>
              </a:lnTo>
              <a:lnTo>
                <a:pt x="0" y="1633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852233" y="367492"/>
          <a:ext cx="2840004" cy="389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前台►使用者：會員、非會員</a:t>
          </a:r>
        </a:p>
      </dsp:txBody>
      <dsp:txXfrm>
        <a:off x="852233" y="367492"/>
        <a:ext cx="2840004" cy="389015"/>
      </dsp:txXfrm>
    </dsp:sp>
    <dsp:sp modelId="{018FF435-96E4-44AF-A06C-2FA2D968B12E}">
      <dsp:nvSpPr>
        <dsp:cNvPr id="0" name=""/>
        <dsp:cNvSpPr/>
      </dsp:nvSpPr>
      <dsp:spPr>
        <a:xfrm>
          <a:off x="388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找工作</a:t>
          </a:r>
        </a:p>
      </dsp:txBody>
      <dsp:txXfrm>
        <a:off x="388" y="919893"/>
        <a:ext cx="778030" cy="389015"/>
      </dsp:txXfrm>
    </dsp:sp>
    <dsp:sp modelId="{0D286943-87C2-4C87-995D-BAEC24CD0BEE}">
      <dsp:nvSpPr>
        <dsp:cNvPr id="0" name=""/>
        <dsp:cNvSpPr/>
      </dsp:nvSpPr>
      <dsp:spPr>
        <a:xfrm>
          <a:off x="941804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找專家</a:t>
          </a:r>
        </a:p>
      </dsp:txBody>
      <dsp:txXfrm>
        <a:off x="941804" y="919893"/>
        <a:ext cx="778030" cy="389015"/>
      </dsp:txXfrm>
    </dsp:sp>
    <dsp:sp modelId="{88E3EBE2-A1A6-4995-9605-07BC4C1CA63F}">
      <dsp:nvSpPr>
        <dsp:cNvPr id="0" name=""/>
        <dsp:cNvSpPr/>
      </dsp:nvSpPr>
      <dsp:spPr>
        <a:xfrm>
          <a:off x="1883220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討論區</a:t>
          </a:r>
        </a:p>
      </dsp:txBody>
      <dsp:txXfrm>
        <a:off x="1883220" y="919893"/>
        <a:ext cx="778030" cy="389015"/>
      </dsp:txXfrm>
    </dsp:sp>
    <dsp:sp modelId="{16561F0B-6BCE-4E00-AFB5-DE179CB2CB35}">
      <dsp:nvSpPr>
        <dsp:cNvPr id="0" name=""/>
        <dsp:cNvSpPr/>
      </dsp:nvSpPr>
      <dsp:spPr>
        <a:xfrm>
          <a:off x="2824637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會員登入</a:t>
          </a:r>
        </a:p>
      </dsp:txBody>
      <dsp:txXfrm>
        <a:off x="2824637" y="919893"/>
        <a:ext cx="778030" cy="389015"/>
      </dsp:txXfrm>
    </dsp:sp>
    <dsp:sp modelId="{52FCEA55-085F-45EE-82DA-9B20138A1195}">
      <dsp:nvSpPr>
        <dsp:cNvPr id="0" name=""/>
        <dsp:cNvSpPr/>
      </dsp:nvSpPr>
      <dsp:spPr>
        <a:xfrm>
          <a:off x="3766053" y="919893"/>
          <a:ext cx="778030" cy="389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會員註冊</a:t>
          </a:r>
        </a:p>
      </dsp:txBody>
      <dsp:txXfrm>
        <a:off x="3766053" y="919893"/>
        <a:ext cx="778030" cy="389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4351158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3731607" y="129526"/>
              </a:lnTo>
              <a:lnTo>
                <a:pt x="3731607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019D2-5FB2-41B1-9AF7-CEDB04DADFA5}">
      <dsp:nvSpPr>
        <dsp:cNvPr id="0" name=""/>
        <dsp:cNvSpPr/>
      </dsp:nvSpPr>
      <dsp:spPr>
        <a:xfrm>
          <a:off x="4351158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2238964" y="129526"/>
              </a:lnTo>
              <a:lnTo>
                <a:pt x="2238964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687B33-7245-4754-9A51-90D9446ADDCD}">
      <dsp:nvSpPr>
        <dsp:cNvPr id="0" name=""/>
        <dsp:cNvSpPr/>
      </dsp:nvSpPr>
      <dsp:spPr>
        <a:xfrm>
          <a:off x="4351158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6"/>
              </a:lnTo>
              <a:lnTo>
                <a:pt x="746321" y="129526"/>
              </a:lnTo>
              <a:lnTo>
                <a:pt x="746321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3604836" y="708673"/>
          <a:ext cx="746321" cy="259053"/>
        </a:xfrm>
        <a:custGeom>
          <a:avLst/>
          <a:gdLst/>
          <a:ahLst/>
          <a:cxnLst/>
          <a:rect l="0" t="0" r="0" b="0"/>
          <a:pathLst>
            <a:path>
              <a:moveTo>
                <a:pt x="746321" y="0"/>
              </a:moveTo>
              <a:lnTo>
                <a:pt x="746321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4BE1-2C5C-4A67-A272-CE574490E0F4}">
      <dsp:nvSpPr>
        <dsp:cNvPr id="0" name=""/>
        <dsp:cNvSpPr/>
      </dsp:nvSpPr>
      <dsp:spPr>
        <a:xfrm>
          <a:off x="2112193" y="708673"/>
          <a:ext cx="2238964" cy="259053"/>
        </a:xfrm>
        <a:custGeom>
          <a:avLst/>
          <a:gdLst/>
          <a:ahLst/>
          <a:cxnLst/>
          <a:rect l="0" t="0" r="0" b="0"/>
          <a:pathLst>
            <a:path>
              <a:moveTo>
                <a:pt x="2238964" y="0"/>
              </a:moveTo>
              <a:lnTo>
                <a:pt x="2238964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19550" y="708673"/>
          <a:ext cx="3731607" cy="259053"/>
        </a:xfrm>
        <a:custGeom>
          <a:avLst/>
          <a:gdLst/>
          <a:ahLst/>
          <a:cxnLst/>
          <a:rect l="0" t="0" r="0" b="0"/>
          <a:pathLst>
            <a:path>
              <a:moveTo>
                <a:pt x="3731607" y="0"/>
              </a:moveTo>
              <a:lnTo>
                <a:pt x="3731607" y="129526"/>
              </a:lnTo>
              <a:lnTo>
                <a:pt x="0" y="129526"/>
              </a:lnTo>
              <a:lnTo>
                <a:pt x="0" y="2590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782901" y="319870"/>
          <a:ext cx="3136512" cy="388802"/>
        </a:xfrm>
        <a:prstGeom prst="rect">
          <a:avLst/>
        </a:prstGeom>
        <a:solidFill>
          <a:srgbClr val="F0576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會員專區►使用者：會員</a:t>
          </a:r>
        </a:p>
      </dsp:txBody>
      <dsp:txXfrm>
        <a:off x="2782901" y="319870"/>
        <a:ext cx="3136512" cy="388802"/>
      </dsp:txXfrm>
    </dsp:sp>
    <dsp:sp modelId="{018FF435-96E4-44AF-A06C-2FA2D968B12E}">
      <dsp:nvSpPr>
        <dsp:cNvPr id="0" name=""/>
        <dsp:cNvSpPr/>
      </dsp:nvSpPr>
      <dsp:spPr>
        <a:xfrm>
          <a:off x="2755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會員資料管理</a:t>
          </a:r>
        </a:p>
      </dsp:txBody>
      <dsp:txXfrm>
        <a:off x="2755" y="967727"/>
        <a:ext cx="1233589" cy="388802"/>
      </dsp:txXfrm>
    </dsp:sp>
    <dsp:sp modelId="{0D286943-87C2-4C87-995D-BAEC24CD0BEE}">
      <dsp:nvSpPr>
        <dsp:cNvPr id="0" name=""/>
        <dsp:cNvSpPr/>
      </dsp:nvSpPr>
      <dsp:spPr>
        <a:xfrm>
          <a:off x="149539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發案</a:t>
          </a:r>
          <a:r>
            <a:rPr lang="en-US" altLang="zh-TW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/</a:t>
          </a: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錄取作業</a:t>
          </a:r>
        </a:p>
      </dsp:txBody>
      <dsp:txXfrm>
        <a:off x="1495398" y="967727"/>
        <a:ext cx="1233589" cy="388802"/>
      </dsp:txXfrm>
    </dsp:sp>
    <dsp:sp modelId="{88E3EBE2-A1A6-4995-9605-07BC4C1CA63F}">
      <dsp:nvSpPr>
        <dsp:cNvPr id="0" name=""/>
        <dsp:cNvSpPr/>
      </dsp:nvSpPr>
      <dsp:spPr>
        <a:xfrm>
          <a:off x="298804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專家成案紀錄</a:t>
          </a:r>
        </a:p>
      </dsp:txBody>
      <dsp:txXfrm>
        <a:off x="2988041" y="967727"/>
        <a:ext cx="1233589" cy="388802"/>
      </dsp:txXfrm>
    </dsp:sp>
    <dsp:sp modelId="{16561F0B-6BCE-4E00-AFB5-DE179CB2CB35}">
      <dsp:nvSpPr>
        <dsp:cNvPr id="0" name=""/>
        <dsp:cNvSpPr/>
      </dsp:nvSpPr>
      <dsp:spPr>
        <a:xfrm>
          <a:off x="4480684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收藏應徵紀錄</a:t>
          </a:r>
        </a:p>
      </dsp:txBody>
      <dsp:txXfrm>
        <a:off x="4480684" y="967727"/>
        <a:ext cx="1233589" cy="388802"/>
      </dsp:txXfrm>
    </dsp:sp>
    <dsp:sp modelId="{52FCEA55-085F-45EE-82DA-9B20138A1195}">
      <dsp:nvSpPr>
        <dsp:cNvPr id="0" name=""/>
        <dsp:cNvSpPr/>
      </dsp:nvSpPr>
      <dsp:spPr>
        <a:xfrm>
          <a:off x="5973328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發布文章管理</a:t>
          </a:r>
        </a:p>
      </dsp:txBody>
      <dsp:txXfrm>
        <a:off x="5973328" y="967727"/>
        <a:ext cx="1233589" cy="388802"/>
      </dsp:txXfrm>
    </dsp:sp>
    <dsp:sp modelId="{146E955E-6636-4985-911A-50C39268472B}">
      <dsp:nvSpPr>
        <dsp:cNvPr id="0" name=""/>
        <dsp:cNvSpPr/>
      </dsp:nvSpPr>
      <dsp:spPr>
        <a:xfrm>
          <a:off x="7465971" y="967727"/>
          <a:ext cx="1233589" cy="388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商城</a:t>
          </a:r>
        </a:p>
      </dsp:txBody>
      <dsp:txXfrm>
        <a:off x="7465971" y="967727"/>
        <a:ext cx="1233589" cy="3888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DB4-9DCA-4D9F-8C99-1461930A7D42}">
      <dsp:nvSpPr>
        <dsp:cNvPr id="0" name=""/>
        <dsp:cNvSpPr/>
      </dsp:nvSpPr>
      <dsp:spPr>
        <a:xfrm>
          <a:off x="2272236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504"/>
              </a:lnTo>
              <a:lnTo>
                <a:pt x="1607623" y="139504"/>
              </a:lnTo>
              <a:lnTo>
                <a:pt x="1607623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CA5E-2911-4F1E-B2A5-66D933B13372}">
      <dsp:nvSpPr>
        <dsp:cNvPr id="0" name=""/>
        <dsp:cNvSpPr/>
      </dsp:nvSpPr>
      <dsp:spPr>
        <a:xfrm>
          <a:off x="2226516" y="698695"/>
          <a:ext cx="91440" cy="2790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77C4A-17BD-49B9-8A57-6AB7B3060A4E}">
      <dsp:nvSpPr>
        <dsp:cNvPr id="0" name=""/>
        <dsp:cNvSpPr/>
      </dsp:nvSpPr>
      <dsp:spPr>
        <a:xfrm>
          <a:off x="664612" y="698695"/>
          <a:ext cx="1607623" cy="279009"/>
        </a:xfrm>
        <a:custGeom>
          <a:avLst/>
          <a:gdLst/>
          <a:ahLst/>
          <a:cxnLst/>
          <a:rect l="0" t="0" r="0" b="0"/>
          <a:pathLst>
            <a:path>
              <a:moveTo>
                <a:pt x="1607623" y="0"/>
              </a:moveTo>
              <a:lnTo>
                <a:pt x="1607623" y="139504"/>
              </a:lnTo>
              <a:lnTo>
                <a:pt x="0" y="139504"/>
              </a:lnTo>
              <a:lnTo>
                <a:pt x="0" y="27900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58FC0-7593-40C1-98DC-025C15F0E6A1}">
      <dsp:nvSpPr>
        <dsp:cNvPr id="0" name=""/>
        <dsp:cNvSpPr/>
      </dsp:nvSpPr>
      <dsp:spPr>
        <a:xfrm>
          <a:off x="207635" y="309896"/>
          <a:ext cx="4129201" cy="388799"/>
        </a:xfrm>
        <a:prstGeom prst="rect">
          <a:avLst/>
        </a:prstGeom>
        <a:solidFill>
          <a:srgbClr val="FD8E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網站管理員後台►使用者：網站管理員</a:t>
          </a:r>
        </a:p>
      </dsp:txBody>
      <dsp:txXfrm>
        <a:off x="207635" y="309896"/>
        <a:ext cx="4129201" cy="388799"/>
      </dsp:txXfrm>
    </dsp:sp>
    <dsp:sp modelId="{018FF435-96E4-44AF-A06C-2FA2D968B12E}">
      <dsp:nvSpPr>
        <dsp:cNvPr id="0" name=""/>
        <dsp:cNvSpPr/>
      </dsp:nvSpPr>
      <dsp:spPr>
        <a:xfrm>
          <a:off x="305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商品管理</a:t>
          </a:r>
        </a:p>
      </dsp:txBody>
      <dsp:txXfrm>
        <a:off x="305" y="977705"/>
        <a:ext cx="1328614" cy="388799"/>
      </dsp:txXfrm>
    </dsp:sp>
    <dsp:sp modelId="{88E3EBE2-A1A6-4995-9605-07BC4C1CA63F}">
      <dsp:nvSpPr>
        <dsp:cNvPr id="0" name=""/>
        <dsp:cNvSpPr/>
      </dsp:nvSpPr>
      <dsp:spPr>
        <a:xfrm>
          <a:off x="1607928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訂單管理</a:t>
          </a:r>
        </a:p>
      </dsp:txBody>
      <dsp:txXfrm>
        <a:off x="1607928" y="977705"/>
        <a:ext cx="1328614" cy="388799"/>
      </dsp:txXfrm>
    </dsp:sp>
    <dsp:sp modelId="{146E955E-6636-4985-911A-50C39268472B}">
      <dsp:nvSpPr>
        <dsp:cNvPr id="0" name=""/>
        <dsp:cNvSpPr/>
      </dsp:nvSpPr>
      <dsp:spPr>
        <a:xfrm>
          <a:off x="3215552" y="977705"/>
          <a:ext cx="1328614" cy="388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strike="noStrike" kern="1200" cap="none" dirty="0">
              <a:solidFill>
                <a:srgbClr val="EFEFEF">
                  <a:lumMod val="50000"/>
                </a:srgbClr>
              </a:solidFill>
              <a:latin typeface="Arial"/>
              <a:ea typeface="Arial"/>
              <a:cs typeface="Arial"/>
            </a:rPr>
            <a:t>報表分析</a:t>
          </a:r>
        </a:p>
      </dsp:txBody>
      <dsp:txXfrm>
        <a:off x="3215552" y="977705"/>
        <a:ext cx="1328614" cy="3887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93149-EF87-4126-A41A-43BD8C177C0D}">
      <dsp:nvSpPr>
        <dsp:cNvPr id="0" name=""/>
        <dsp:cNvSpPr/>
      </dsp:nvSpPr>
      <dsp:spPr>
        <a:xfrm rot="10800000">
          <a:off x="912883" y="359562"/>
          <a:ext cx="7428662" cy="1780613"/>
        </a:xfrm>
        <a:prstGeom prst="homePlate">
          <a:avLst/>
        </a:prstGeom>
        <a:solidFill>
          <a:srgbClr val="3BBB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人物介紹：小夫　　曾得過模型大賽冠軍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想送禮的小夫在</a:t>
          </a:r>
          <a:r>
            <a:rPr lang="en-US" altLang="zh-TW" sz="1600" b="1" i="0" u="none" strike="noStrike" kern="1200" cap="none" dirty="0" err="1">
              <a:latin typeface="Arial"/>
              <a:ea typeface="Arial"/>
              <a:cs typeface="Arial"/>
              <a:sym typeface="Arial"/>
            </a:rPr>
            <a:t>WantWant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平台看到精通手工藝的專家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9858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小夫很喜歡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夢的作品，於是委託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夢製作禮物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委託完成後，很會製作模型的小夫也新增專家履歷變成專家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808038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  <a:sym typeface="Arial"/>
            </a:rPr>
            <a:t>想多賺零用錢的小夫也開始接案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  <a:sym typeface="Arial"/>
          </a:endParaRPr>
        </a:p>
      </dsp:txBody>
      <dsp:txXfrm rot="10800000">
        <a:off x="1358036" y="359562"/>
        <a:ext cx="6983509" cy="1780613"/>
      </dsp:txXfrm>
    </dsp:sp>
    <dsp:sp modelId="{BCAF56D7-8BCC-49BD-9DEE-78CCB75330F4}">
      <dsp:nvSpPr>
        <dsp:cNvPr id="0" name=""/>
        <dsp:cNvSpPr/>
      </dsp:nvSpPr>
      <dsp:spPr>
        <a:xfrm>
          <a:off x="410999" y="289761"/>
          <a:ext cx="2122060" cy="19465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6499E-CAA1-471E-960B-CEA7AA2FFFEE}">
      <dsp:nvSpPr>
        <dsp:cNvPr id="0" name=""/>
        <dsp:cNvSpPr/>
      </dsp:nvSpPr>
      <dsp:spPr>
        <a:xfrm rot="10800000" flipH="1">
          <a:off x="365245" y="2315609"/>
          <a:ext cx="7381115" cy="1564141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72" tIns="60960" rIns="113792" bIns="60960" numCol="1" spcCol="1270" anchor="ctr" anchorCtr="0">
          <a:noAutofit/>
        </a:bodyPr>
        <a:lstStyle/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人物介紹：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　　精通手工藝、金工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接受小夫的委託並完成任務，委託過程都可一對一溝通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斜槓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夢分身乏術，於是刊登任務請民間高手協助完成</a:t>
          </a:r>
          <a:endParaRPr lang="en-US" altLang="zh-TW" sz="1600" b="1" i="0" u="none" strike="noStrike" kern="1200" cap="none" dirty="0">
            <a:latin typeface="Arial"/>
            <a:ea typeface="Arial"/>
            <a:cs typeface="Arial"/>
          </a:endParaRPr>
        </a:p>
        <a:p>
          <a:pPr marL="0" marR="0" lvl="0" indent="0" algn="l" defTabSz="7112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l-GR" altLang="zh-TW" sz="1600" b="1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☺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小夫應徵了</a:t>
          </a:r>
          <a:r>
            <a:rPr lang="en-US" altLang="zh-TW" sz="1600" b="1" i="0" u="none" strike="noStrike" kern="1200" cap="none" dirty="0">
              <a:latin typeface="Arial"/>
              <a:ea typeface="Arial"/>
              <a:cs typeface="Arial"/>
            </a:rPr>
            <a:t>A</a:t>
          </a:r>
          <a:r>
            <a:rPr lang="zh-TW" altLang="en-US" sz="1600" b="1" i="0" u="none" strike="noStrike" kern="1200" cap="none" dirty="0">
              <a:latin typeface="Arial"/>
              <a:ea typeface="Arial"/>
              <a:cs typeface="Arial"/>
            </a:rPr>
            <a:t>夢刊登的任務，雙方可同時是發案者及委託者</a:t>
          </a:r>
        </a:p>
      </dsp:txBody>
      <dsp:txXfrm rot="10800000">
        <a:off x="365245" y="2315609"/>
        <a:ext cx="6990080" cy="1564141"/>
      </dsp:txXfrm>
    </dsp:sp>
    <dsp:sp modelId="{0A46456D-4C19-4C5B-A7EC-A2C8DCAD5D73}">
      <dsp:nvSpPr>
        <dsp:cNvPr id="0" name=""/>
        <dsp:cNvSpPr/>
      </dsp:nvSpPr>
      <dsp:spPr>
        <a:xfrm>
          <a:off x="6428856" y="2177556"/>
          <a:ext cx="1980294" cy="184229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7D0B-BA94-4082-891B-DD0B0AABC849}">
      <dsp:nvSpPr>
        <dsp:cNvPr id="0" name=""/>
        <dsp:cNvSpPr/>
      </dsp:nvSpPr>
      <dsp:spPr>
        <a:xfrm>
          <a:off x="577" y="397674"/>
          <a:ext cx="2059268" cy="2059268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小夫委託</a:t>
          </a:r>
          <a:r>
            <a:rPr lang="en-US" altLang="zh-TW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夢</a:t>
          </a: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自己也成為專家</a:t>
          </a: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還承接了</a:t>
          </a:r>
          <a:r>
            <a:rPr lang="en-US" altLang="zh-TW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A</a:t>
          </a:r>
          <a:r>
            <a:rPr lang="zh-TW" altLang="en-US" sz="1400" b="1" i="0" u="none" strike="noStrike" kern="1200" cap="none" dirty="0">
              <a:latin typeface="Arial"/>
              <a:ea typeface="Arial"/>
              <a:cs typeface="Arial"/>
              <a:sym typeface="Arial"/>
            </a:rPr>
            <a:t>夢刊登的任務</a:t>
          </a:r>
        </a:p>
      </dsp:txBody>
      <dsp:txXfrm>
        <a:off x="302150" y="699247"/>
        <a:ext cx="1456122" cy="1456122"/>
      </dsp:txXfrm>
    </dsp:sp>
    <dsp:sp modelId="{C32EA35B-045D-4592-9B9B-A79B931AE58B}">
      <dsp:nvSpPr>
        <dsp:cNvPr id="0" name=""/>
        <dsp:cNvSpPr/>
      </dsp:nvSpPr>
      <dsp:spPr>
        <a:xfrm>
          <a:off x="1898445" y="106843"/>
          <a:ext cx="1280080" cy="6950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100" kern="1200"/>
        </a:p>
      </dsp:txBody>
      <dsp:txXfrm>
        <a:off x="1898445" y="245844"/>
        <a:ext cx="1071579" cy="417001"/>
      </dsp:txXfrm>
    </dsp:sp>
    <dsp:sp modelId="{84CDE5D5-B479-4B43-B9AA-D83DEDFC9F6A}">
      <dsp:nvSpPr>
        <dsp:cNvPr id="0" name=""/>
        <dsp:cNvSpPr/>
      </dsp:nvSpPr>
      <dsp:spPr>
        <a:xfrm>
          <a:off x="3089583" y="397674"/>
          <a:ext cx="2059268" cy="2059268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A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夢收到</a:t>
          </a: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小夫</a:t>
          </a:r>
          <a:r>
            <a:rPr lang="zh-TW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委託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自己也刊登任務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zh-TW" altLang="en-US" sz="1400" b="1" i="0" u="none" strike="noStrike" kern="1200" cap="none" dirty="0">
              <a:solidFill>
                <a:srgbClr val="FFFFFF"/>
              </a:solidFill>
              <a:latin typeface="Arial"/>
              <a:ea typeface="Arial"/>
              <a:cs typeface="Arial"/>
            </a:rPr>
            <a:t>有空時也想承接任務</a:t>
          </a:r>
          <a:endParaRPr lang="en-US" altLang="zh-TW" sz="1400" b="1" i="0" u="none" strike="noStrike" kern="1200" cap="none" dirty="0">
            <a:solidFill>
              <a:srgbClr val="FFFFFF"/>
            </a:solidFill>
            <a:latin typeface="Arial"/>
            <a:ea typeface="Arial"/>
            <a:cs typeface="Arial"/>
          </a:endParaRPr>
        </a:p>
      </dsp:txBody>
      <dsp:txXfrm>
        <a:off x="3391156" y="699247"/>
        <a:ext cx="1456122" cy="1456122"/>
      </dsp:txXfrm>
    </dsp:sp>
    <dsp:sp modelId="{D1D6B1ED-564A-4C10-8CDD-7F703081D83E}">
      <dsp:nvSpPr>
        <dsp:cNvPr id="0" name=""/>
        <dsp:cNvSpPr/>
      </dsp:nvSpPr>
      <dsp:spPr>
        <a:xfrm rot="10800000">
          <a:off x="1970902" y="2052770"/>
          <a:ext cx="1280080" cy="6950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166479"/>
            <a:satOff val="4217"/>
            <a:lumOff val="257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100" kern="1200"/>
        </a:p>
      </dsp:txBody>
      <dsp:txXfrm rot="10800000">
        <a:off x="2179403" y="2191771"/>
        <a:ext cx="1071579" cy="417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各位長官，大家好！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我是資展國際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MSIT150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這一屆第三組的組長湯采榛，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我們的專題網頁名稱叫</a:t>
            </a:r>
            <a:r>
              <a:rPr lang="en-US" altLang="zh-TW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WantWant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，是一個提供職缺媒合暨溝通的平台。</a:t>
            </a:r>
            <a:endParaRPr lang="zh-TW" altLang="en-US" sz="1100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以下是我們小組成員，總共六位。</a:t>
            </a:r>
            <a:endParaRPr lang="zh-TW" altLang="en-US" sz="1100" b="0" dirty="0">
              <a:effectLst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最後，功能介紹與成果展示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61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首先，介紹的是于捷負責的會員系統</a:t>
            </a:r>
            <a:r>
              <a:rPr lang="en-US" altLang="zh-TW" dirty="0"/>
              <a:t>~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52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接下來要介紹的是政嶽負責的商品</a:t>
            </a:r>
            <a:r>
              <a:rPr lang="en-US" altLang="zh-TW" dirty="0"/>
              <a:t>/</a:t>
            </a:r>
            <a:r>
              <a:rPr lang="zh-TW" altLang="en-US" dirty="0"/>
              <a:t>訂單</a:t>
            </a:r>
            <a:r>
              <a:rPr lang="en-US" altLang="zh-TW" dirty="0"/>
              <a:t>/</a:t>
            </a:r>
            <a:r>
              <a:rPr lang="zh-TW" altLang="en-US" dirty="0"/>
              <a:t>繳費管理系統和課程及班級管理系統，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進入右上角的課程選購，可以看到我們的課程商品頁面。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後臺這邊，對應的是我們課程清單，那我們的商品是以中小學課後輔導班為主，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所以依照年度分為上下學期，那這邊中間橘色亮燈代表他們每週上課的時間，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這邊是使用</a:t>
            </a:r>
            <a:r>
              <a:rPr lang="en-US" altLang="zh-TW" dirty="0"/>
              <a:t>Ajax</a:t>
            </a:r>
            <a:r>
              <a:rPr lang="zh-TW" altLang="en-US" dirty="0"/>
              <a:t>技術，後台人員可以即時更改授課時間、圖片、上下架。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那前台這邊就可以看到剛才那筆課程資訊。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那我這邊示範建立新商品，一鍵輸入後按</a:t>
            </a:r>
            <a:r>
              <a:rPr lang="en-US" altLang="zh-TW" dirty="0"/>
              <a:t>create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建立後進到班級頁面，有一筆對應的課程被建立出來，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那這邊也是使用</a:t>
            </a:r>
            <a:r>
              <a:rPr lang="en-US" altLang="zh-TW" dirty="0"/>
              <a:t>ajax</a:t>
            </a:r>
            <a:r>
              <a:rPr lang="zh-TW" altLang="en-US" dirty="0"/>
              <a:t>技術，可以即時更改授課教室等資料，那這邊可以看到目前報名人數為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到商品列表更新為上架。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那前台這邊我們可以透過條件篩選</a:t>
            </a:r>
            <a:r>
              <a:rPr lang="en-US" altLang="zh-TW" dirty="0"/>
              <a:t>(</a:t>
            </a:r>
            <a:r>
              <a:rPr lang="zh-TW" altLang="en-US" dirty="0"/>
              <a:t>高中</a:t>
            </a:r>
            <a:r>
              <a:rPr lang="en-US" altLang="zh-TW" dirty="0"/>
              <a:t>/</a:t>
            </a:r>
            <a:r>
              <a:rPr lang="zh-TW" altLang="en-US" dirty="0"/>
              <a:t>英文</a:t>
            </a:r>
            <a:r>
              <a:rPr lang="en-US" altLang="zh-TW" dirty="0"/>
              <a:t>)</a:t>
            </a:r>
            <a:r>
              <a:rPr lang="zh-TW" altLang="en-US" dirty="0"/>
              <a:t>，點擊加入購物車，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已經加入過購物車的商品再點一次會提醒已經在購物車了，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購物車的資訊這邊統一存在</a:t>
            </a:r>
            <a:r>
              <a:rPr lang="en-US" altLang="zh-TW" dirty="0"/>
              <a:t>session</a:t>
            </a:r>
            <a:r>
              <a:rPr lang="zh-TW" altLang="en-US" dirty="0"/>
              <a:t>中，重新整理後，他還是會在，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點擊</a:t>
            </a:r>
            <a:r>
              <a:rPr lang="en-US" altLang="zh-TW" dirty="0"/>
              <a:t>Buy Now</a:t>
            </a:r>
            <a:r>
              <a:rPr lang="zh-TW" altLang="en-US" dirty="0"/>
              <a:t>，進入再次確認購買的頁面這邊，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有全選的按鈕和取消全選的按鈕，那也可以逐一移除商品或還原，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選擇衝刺那筆下單可以進到綠界的畫面，那這邊就不特別演示操作過程。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(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測試卡號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4311-9522-2222-2222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，安全碼 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: 222</a:t>
            </a:r>
            <a:r>
              <a:rPr lang="zh-TW" altLang="en-US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，有效期限：</a:t>
            </a:r>
            <a:r>
              <a:rPr lang="en-US" altLang="zh-TW" b="0" i="0" dirty="0">
                <a:solidFill>
                  <a:srgbClr val="4F566B"/>
                </a:solidFill>
                <a:effectLst/>
                <a:latin typeface="Roboto" panose="020B0604020202020204" pitchFamily="2" charset="0"/>
              </a:rPr>
              <a:t>12/25)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那這邊結帳過的課程就會放在下方「已擁有的課程」，避免讓重複選購的問題。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只要有購買過，首頁這邊就會有購買紀錄資訊。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那後台管理系統也可以在訂單和訂單名細頁面查看到交易紀錄，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有結帳的才會顯示已購買，並可以排課。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登學生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有排課的項目會顯示在學生首頁的班級資訊。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525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061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再來介紹文萱報告的首頁快速選單功能和成績系統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553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首頁這邊底下有個快速選單功能，提供登入後可以快速查看相關資訊。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3423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再來是成績系統，</a:t>
            </a:r>
            <a:r>
              <a:rPr lang="en-US" altLang="zh-TW" dirty="0"/>
              <a:t>(</a:t>
            </a:r>
            <a:r>
              <a:rPr lang="zh-TW" altLang="en-US" dirty="0"/>
              <a:t>學生</a:t>
            </a:r>
            <a:r>
              <a:rPr lang="en-US" altLang="zh-TW" dirty="0"/>
              <a:t>)</a:t>
            </a:r>
            <a:r>
              <a:rPr lang="zh-TW" altLang="en-US" dirty="0"/>
              <a:t>前台可以查看到自己的成績，</a:t>
            </a:r>
            <a:r>
              <a:rPr lang="en-US" altLang="zh-TW" dirty="0"/>
              <a:t>(Admin)</a:t>
            </a:r>
            <a:r>
              <a:rPr lang="zh-TW" altLang="en-US" dirty="0"/>
              <a:t>後台可以更改新增成績。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0595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再來這邊是我負責的功能，有前台找工作詳細資訊、會員專區有關發工作的相關功能。</a:t>
            </a:r>
            <a:br>
              <a:rPr lang="zh-TW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432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今天的說明會依據目錄所列的項目，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帶到專題背景、架構、分工，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那最後重點會放在我們的功能介紹與成果演示。</a:t>
            </a:r>
          </a:p>
        </p:txBody>
      </p:sp>
    </p:spTree>
    <p:extLst>
      <p:ext uri="{BB962C8B-B14F-4D97-AF65-F5344CB8AC3E}">
        <p14:creationId xmlns:p14="http://schemas.microsoft.com/office/powerpoint/2010/main" val="3941370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首先跟大家介紹電子連絡簿系統，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這項系統我將它規畫為以下流程：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老師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建立聯絡簿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填寫一個班別的上課內容、作業、下週小考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導師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審核內容並發送給學生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家長，追蹤家長簽名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查看聯絡簿</a:t>
            </a:r>
            <a:endParaRPr lang="zh-TW" altLang="en-US" b="0" dirty="0">
              <a:effectLst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查看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簽名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317500" rtl="0">
              <a:spcBef>
                <a:spcPts val="0"/>
              </a:spcBef>
              <a:spcAft>
                <a:spcPts val="0"/>
              </a:spcAft>
            </a:pPr>
            <a:endParaRPr lang="zh-TW" altLang="en-US" b="0" dirty="0">
              <a:effectLst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接著直接為大家演示系統操作畫面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技術：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ajax/sweet alert)</a:t>
            </a: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首先登入老師的畫面，進到聯絡簿系統，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這裡的課程選單是使用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發送請求取得，這個會依使用者呈現對應選單，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以這個為例，這個老師只有一門課是正在進行，所以我們只有一筆課程選項，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選擇後會帶入另一個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請求取得的課程對應的聯絡簿清單，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那這邊點選建立聯絡簿，進到聯絡簿編輯頁面，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輸入內容後送出，可回到聯絡簿首頁，可以查看到有一筆案件正在審核中。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再來登入導師，可以查看到有一筆待審核的項目，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進入可以確認跟調整內容後送出，回到首頁查看到的案件狀態就會是已送出給學生跟家長，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也可以把案件作取消，這筆聯絡簿就不會發送給學生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再來我們登入學生，進到聯絡簿，就可以查看到今天發了一筆新的聯絡簿。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家長的部分，進到聯絡簿，可以看到今天的聯絡簿並簽名。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2975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4959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在來這邊介紹勵騏的功能，有出勤點名系統和雙向訊息系統。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</a:t>
            </a:r>
            <a:r>
              <a:rPr lang="en-US" altLang="zh-TW" dirty="0"/>
              <a:t>Admin)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今天導師可以拿著平板到教室點名，到輸入出缺勤，選擇班級</a:t>
            </a:r>
            <a:r>
              <a:rPr lang="en-US" altLang="zh-TW" dirty="0"/>
              <a:t>CH12011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假設今天第一個學生缺席，點選後送出。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到家長頁面，可以看到出缺勤紀錄，假如家長需要請假，可以到傳送訊息的地方，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選擇對應的導師一鍵輸入送出。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登入導師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可以查看訊息並回覆，並進到出缺勤的地方做狀態更改。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</a:t>
            </a:r>
            <a:r>
              <a:rPr lang="en-US" altLang="zh-TW" dirty="0"/>
              <a:t>ajax</a:t>
            </a:r>
            <a:r>
              <a:rPr lang="zh-TW" altLang="en-US" dirty="0"/>
              <a:t>直接更改，那這邊還有加一個模糊搜尋的功能。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登入家長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就會看到狀態已經做更改，還有接收導師的訊息。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學生也可以看到自己的出缺勤狀態。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3100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290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707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最後是丞哲的活動系統、財務系統，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財務系統是提供使用者一個方便閱覽的圖表，可以總覽當學期的損益，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也可以看一個區間的損益折線圖，那這邊紀錄的部分，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如果是已經有存在的資料會是</a:t>
            </a:r>
            <a:r>
              <a:rPr lang="en-US" altLang="zh-TW" dirty="0"/>
              <a:t>update</a:t>
            </a:r>
            <a:r>
              <a:rPr lang="zh-TW" altLang="en-US" dirty="0"/>
              <a:t>功能，如果是不存在的資料會是</a:t>
            </a:r>
            <a:r>
              <a:rPr lang="en-US" altLang="zh-TW" dirty="0"/>
              <a:t>insert</a:t>
            </a:r>
            <a:r>
              <a:rPr lang="zh-TW" altLang="en-US" dirty="0"/>
              <a:t>功能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</a:t>
            </a:r>
            <a:r>
              <a:rPr lang="en-US" altLang="zh-TW" dirty="0"/>
              <a:t>admin)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再來我們也提供建立活動的功能，讓補習班可以額外舉辦聖誕趴等活動給學生參加，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這邊新增後送出，我們可以在活動管理查看，也可以在月曆上顯示行程，這邊是使用</a:t>
            </a:r>
            <a:r>
              <a:rPr lang="en-US" altLang="zh-TW" dirty="0"/>
              <a:t>full </a:t>
            </a:r>
            <a:r>
              <a:rPr lang="en-US" altLang="zh-TW" dirty="0" err="1"/>
              <a:t>caneder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下架後也會把前面的行事曆資料同步下架。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那我們也可以更改內容，例如新增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地圖。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登入學生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我們可以在查看活動這邊查看詳細資訊擊報名，也可以事後取消報名。</a:t>
            </a:r>
          </a:p>
        </p:txBody>
      </p:sp>
    </p:spTree>
    <p:extLst>
      <p:ext uri="{BB962C8B-B14F-4D97-AF65-F5344CB8AC3E}">
        <p14:creationId xmlns:p14="http://schemas.microsoft.com/office/powerpoint/2010/main" val="132662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92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那我們組的報告到此結束，謝謝各位長官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</a:t>
            </a: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3598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1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203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首先是專題背景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4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r>
              <a:rPr lang="zh-TW" altLang="en-US" dirty="0"/>
              <a:t>，我們的設計理念是</a:t>
            </a:r>
            <a:r>
              <a:rPr lang="en-US" altLang="zh-TW" dirty="0"/>
              <a:t>…(</a:t>
            </a:r>
            <a:r>
              <a:rPr lang="zh-TW" altLang="en-US" dirty="0"/>
              <a:t>唸</a:t>
            </a:r>
            <a:r>
              <a:rPr lang="en-US" altLang="zh-TW" dirty="0"/>
              <a:t>PPT)</a:t>
            </a:r>
            <a:r>
              <a:rPr lang="zh-TW" altLang="en-US" dirty="0"/>
              <a:t>，使用者類型總共有會員，包含</a:t>
            </a:r>
            <a:r>
              <a:rPr lang="en-US" altLang="zh-TW" dirty="0"/>
              <a:t>…(</a:t>
            </a:r>
            <a:r>
              <a:rPr lang="zh-TW" altLang="en-US" dirty="0"/>
              <a:t>唸過去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354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再來，網站架構與使用技術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83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e55d3c8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e55d3c8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這個是我們網站實做專題網站所使用的技術，有分</a:t>
            </a:r>
            <a:r>
              <a:rPr lang="en-US" altLang="zh-TW" dirty="0"/>
              <a:t>…(</a:t>
            </a:r>
            <a:r>
              <a:rPr lang="zh-TW" altLang="en-US" dirty="0"/>
              <a:t>唸一遍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363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依據前張架構圖所列的功能，我們的資料庫架構如這頁所示，共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n-US" altLang="zh-TW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zh-TW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16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再來是小組分工與報告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261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e55d3c83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e55d3c83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這個是我們小組分工及接下來要跟各位報告的項目總覽，我的部分是負責發案工作、前端美化和規劃統籌。</a:t>
            </a:r>
          </a:p>
        </p:txBody>
      </p:sp>
    </p:spTree>
    <p:extLst>
      <p:ext uri="{BB962C8B-B14F-4D97-AF65-F5344CB8AC3E}">
        <p14:creationId xmlns:p14="http://schemas.microsoft.com/office/powerpoint/2010/main" val="269658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teal" userDrawn="1">
  <p:cSld name="TITLE_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7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41" name="Google Shape;41;p7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62" name="Google Shape;62;p9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566" y="256200"/>
            <a:ext cx="484693" cy="48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0"/>
            <a:ext cx="91605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33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▪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▫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3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webp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762195" y="3515843"/>
            <a:ext cx="3881724" cy="647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FD8E80"/>
                </a:solidFill>
              </a:rPr>
              <a:t>MSIT150</a:t>
            </a:r>
            <a:r>
              <a:rPr lang="zh-TW" altLang="en-US" sz="2400" dirty="0">
                <a:solidFill>
                  <a:srgbClr val="FD8E80"/>
                </a:solidFill>
              </a:rPr>
              <a:t>第三組</a:t>
            </a:r>
            <a:endParaRPr lang="zh-TW" altLang="en-US" sz="2800" dirty="0">
              <a:solidFill>
                <a:srgbClr val="FD8E80"/>
              </a:solidFill>
            </a:endParaRP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31966" y="1014441"/>
            <a:ext cx="510824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sz="7200" dirty="0" err="1"/>
              <a:t>WantWant</a:t>
            </a:r>
            <a:br>
              <a:rPr lang="en-US" altLang="zh-TW" sz="6000" dirty="0"/>
            </a:br>
            <a:r>
              <a:rPr lang="zh-TW" altLang="en-US" sz="3200" dirty="0">
                <a:solidFill>
                  <a:srgbClr val="1597B1"/>
                </a:solidFill>
              </a:rPr>
              <a:t>職缺媒合平台</a:t>
            </a:r>
            <a:endParaRPr lang="zh-TW" altLang="en-US" sz="6000" dirty="0">
              <a:solidFill>
                <a:srgbClr val="1597B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D203F6FB-677D-DA6D-4D8E-947255B4795B}"/>
              </a:ext>
            </a:extLst>
          </p:cNvPr>
          <p:cNvSpPr txBox="1">
            <a:spLocks/>
          </p:cNvSpPr>
          <p:nvPr/>
        </p:nvSpPr>
        <p:spPr>
          <a:xfrm>
            <a:off x="762194" y="3958592"/>
            <a:ext cx="5038531" cy="70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組長：湯采榛　組員：冉光瑄、洪于捷、蔡佩璇</a:t>
            </a:r>
            <a:b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</a:rPr>
              <a:t>		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</a:rPr>
              <a:t>　　潘承譽、張詠勛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83" y="1021045"/>
            <a:ext cx="2879841" cy="28666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5A5E4AD-3434-D93A-8FD9-21ACFE68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" y="921715"/>
            <a:ext cx="8350629" cy="40796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資料庫結構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1"/>
                </a:solidFill>
              </a:rPr>
              <a:t>10</a:t>
            </a:fld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36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63F911B9-0758-2AA5-6E1D-93AA1BDB5252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03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小組分工與報告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0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523" name="Google Shape;523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37854" y="1176100"/>
            <a:ext cx="1193811" cy="1563724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4395766" y="134939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組員：冉光瑄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01" y="1252274"/>
            <a:ext cx="1384246" cy="152267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組員分工與報告</a:t>
            </a:r>
            <a:endParaRPr dirty="0"/>
          </a:p>
        </p:txBody>
      </p:sp>
      <p:pic>
        <p:nvPicPr>
          <p:cNvPr id="2" name="Google Shape;525;p47">
            <a:extLst>
              <a:ext uri="{FF2B5EF4-FFF2-40B4-BE49-F238E27FC236}">
                <a16:creationId xmlns:a16="http://schemas.microsoft.com/office/drawing/2014/main" id="{5B8B3C50-9DAD-8863-8008-5604A063B227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3" y="1168045"/>
            <a:ext cx="1249195" cy="160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92089363-0B1E-7647-0651-698166653576}"/>
              </a:ext>
            </a:extLst>
          </p:cNvPr>
          <p:cNvSpPr txBox="1"/>
          <p:nvPr/>
        </p:nvSpPr>
        <p:spPr>
          <a:xfrm>
            <a:off x="1601671" y="1346191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組長：湯采榛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524;p47">
            <a:extLst>
              <a:ext uri="{FF2B5EF4-FFF2-40B4-BE49-F238E27FC236}">
                <a16:creationId xmlns:a16="http://schemas.microsoft.com/office/drawing/2014/main" id="{0D90F941-B526-3149-5C72-0FB5B0208B24}"/>
              </a:ext>
            </a:extLst>
          </p:cNvPr>
          <p:cNvSpPr txBox="1"/>
          <p:nvPr/>
        </p:nvSpPr>
        <p:spPr>
          <a:xfrm>
            <a:off x="7407310" y="1286060"/>
            <a:ext cx="1696776" cy="1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組員：洪于捷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5B7C26-5269-F118-C472-2D5676CFDF2C}"/>
              </a:ext>
            </a:extLst>
          </p:cNvPr>
          <p:cNvSpPr txBox="1"/>
          <p:nvPr/>
        </p:nvSpPr>
        <p:spPr>
          <a:xfrm>
            <a:off x="1706025" y="1671273"/>
            <a:ext cx="1696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發案工作相關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前後端美化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>
                <a:solidFill>
                  <a:schemeClr val="bg1">
                    <a:lumMod val="50000"/>
                  </a:schemeClr>
                </a:solidFill>
              </a:rPr>
              <a:t>規劃統籌</a:t>
            </a:r>
            <a:endParaRPr lang="en-US" altLang="zh-TW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0F9EBA-5127-00FB-868C-D420B0BE37B9}"/>
              </a:ext>
            </a:extLst>
          </p:cNvPr>
          <p:cNvSpPr txBox="1"/>
          <p:nvPr/>
        </p:nvSpPr>
        <p:spPr>
          <a:xfrm>
            <a:off x="4497627" y="1653138"/>
            <a:ext cx="1696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找專家詳細頁面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專家成案管理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專家評分管理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3A357-3C81-2006-EBCB-8867433E376D}"/>
              </a:ext>
            </a:extLst>
          </p:cNvPr>
          <p:cNvSpPr txBox="1"/>
          <p:nvPr/>
        </p:nvSpPr>
        <p:spPr>
          <a:xfrm>
            <a:off x="7448955" y="1597567"/>
            <a:ext cx="1602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會員註冊登入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找專家搜尋頁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專家履歷管理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Google Shape;521;p4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239755" y="3023924"/>
            <a:ext cx="1237295" cy="164972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527;p47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" y="3035306"/>
            <a:ext cx="1626962" cy="162696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" name="Google Shape;524;p47">
            <a:extLst>
              <a:ext uri="{FF2B5EF4-FFF2-40B4-BE49-F238E27FC236}">
                <a16:creationId xmlns:a16="http://schemas.microsoft.com/office/drawing/2014/main" id="{CB9253F6-E283-CEE2-CC2A-9CDCB7645270}"/>
              </a:ext>
            </a:extLst>
          </p:cNvPr>
          <p:cNvSpPr txBox="1"/>
          <p:nvPr/>
        </p:nvSpPr>
        <p:spPr>
          <a:xfrm>
            <a:off x="1563541" y="3342350"/>
            <a:ext cx="1734906" cy="43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組員：蔡佩璇</a:t>
            </a:r>
            <a:endParaRPr sz="20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458D43-B974-9100-E772-EE5C8CC3734E}"/>
              </a:ext>
            </a:extLst>
          </p:cNvPr>
          <p:cNvSpPr txBox="1"/>
          <p:nvPr/>
        </p:nvSpPr>
        <p:spPr>
          <a:xfrm>
            <a:off x="1821500" y="3653857"/>
            <a:ext cx="1470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討論區 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一對一聊天室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發布文章管理</a:t>
            </a:r>
          </a:p>
        </p:txBody>
      </p:sp>
      <p:pic>
        <p:nvPicPr>
          <p:cNvPr id="27" name="Google Shape;521;p47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74" y="3023924"/>
            <a:ext cx="1283121" cy="164972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522;p47"/>
          <p:cNvSpPr txBox="1"/>
          <p:nvPr/>
        </p:nvSpPr>
        <p:spPr>
          <a:xfrm>
            <a:off x="7477219" y="3282609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組員：張詠勛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7407310" y="3594116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找工作搜尋頁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求職履歷管理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應徵、收藏工作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Google Shape;522;p47"/>
          <p:cNvSpPr txBox="1"/>
          <p:nvPr/>
        </p:nvSpPr>
        <p:spPr>
          <a:xfrm>
            <a:off x="4542560" y="3343486"/>
            <a:ext cx="1489200" cy="378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組員：潘承譽</a:t>
            </a:r>
            <a:endParaRPr sz="1800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88C96A-98F8-19BA-27B1-CF60F0F98E36}"/>
              </a:ext>
            </a:extLst>
          </p:cNvPr>
          <p:cNvSpPr txBox="1"/>
          <p:nvPr/>
        </p:nvSpPr>
        <p:spPr>
          <a:xfrm>
            <a:off x="4668189" y="3622493"/>
            <a:ext cx="1619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購物商城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商品上架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</a:rPr>
              <a:t>商品管理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6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65FFF2B-ECF5-2191-86F5-23FE90226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34" y="1991850"/>
            <a:ext cx="7631488" cy="1159800"/>
          </a:xfrm>
        </p:spPr>
        <p:txBody>
          <a:bodyPr/>
          <a:lstStyle/>
          <a:p>
            <a:r>
              <a:rPr lang="en-US" altLang="zh-TW" dirty="0">
                <a:solidFill>
                  <a:schemeClr val="accent5"/>
                </a:solidFill>
              </a:rPr>
              <a:t>04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功能介紹與成果演示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819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98109" y="323541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洪于捷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淚滴形 1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04219" y="1290843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5B87A2F-0ED9-40B5-8C47-A187344D3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14" y="1157681"/>
            <a:ext cx="1610826" cy="1771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BFD91A-62FA-A56D-0664-F11E099CC5F3}"/>
              </a:ext>
            </a:extLst>
          </p:cNvPr>
          <p:cNvSpPr txBox="1"/>
          <p:nvPr/>
        </p:nvSpPr>
        <p:spPr>
          <a:xfrm>
            <a:off x="3796589" y="1157681"/>
            <a:ext cx="479561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會員</a:t>
            </a: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：註冊、登入、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登出流程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註冊人員、登入登出</a:t>
            </a:r>
            <a:endParaRPr lang="en-US" altLang="zh-TW" sz="18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zh-TW" alt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i="0" u="none" strike="noStrike" dirty="0">
                <a:solidFill>
                  <a:srgbClr val="F05768"/>
                </a:solidFill>
                <a:effectLst/>
                <a:latin typeface="Arial" panose="020B0604020202020204" pitchFamily="34" charset="0"/>
              </a:rPr>
              <a:t>專家相關</a:t>
            </a:r>
            <a:endParaRPr lang="en-US" altLang="zh-TW" sz="3200" b="1" i="0" u="none" strike="noStrike" dirty="0">
              <a:solidFill>
                <a:srgbClr val="F05768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8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：找專家搜尋頁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會員專區：專家履歷管理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</a:t>
            </a:r>
            <a:r>
              <a:rPr lang="en-US" altLang="zh-TW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" name="淚滴形 7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451731" y="27014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9398BF1-4010-B18C-4596-E0363AFF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會員系統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582682" y="1073509"/>
            <a:ext cx="255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非會員可於前台註冊會員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75" y="1375598"/>
            <a:ext cx="3696604" cy="34104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3" y="1573746"/>
            <a:ext cx="3523638" cy="301413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1746645" y="1152488"/>
            <a:ext cx="1814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會員可直接登入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AC960EB-70CE-59AE-4526-8B1C6786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專家相關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60" y="1090675"/>
            <a:ext cx="4980075" cy="3807083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5" y="2275838"/>
            <a:ext cx="3852146" cy="262192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639028" y="130303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下方新增專家履歷後即可成為專家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並於右方首頁找尋到相關資訊</a:t>
            </a:r>
          </a:p>
        </p:txBody>
      </p:sp>
    </p:spTree>
    <p:extLst>
      <p:ext uri="{BB962C8B-B14F-4D97-AF65-F5344CB8AC3E}">
        <p14:creationId xmlns:p14="http://schemas.microsoft.com/office/powerpoint/2010/main" val="306491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30201D8-1137-A8E2-AC25-FB03B0146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76" y="1235166"/>
            <a:ext cx="1650846" cy="2162375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4A374CA9-B4A4-EACF-7B1C-44C8C0DA351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zh-TW" altLang="en-US" dirty="0">
                <a:solidFill>
                  <a:schemeClr val="accent4"/>
                </a:solidFill>
              </a:rPr>
              <a:t>組員  冉光瑄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78642" y="1235166"/>
            <a:ext cx="458031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找專家相關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專家詳細資訊、委託單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專家成案紀錄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查詢、修改、新增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評價管理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新增、查詢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02705" y="1403995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154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C534E95-52C6-D6DF-C3F3-7FA9009C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965213" y="1333742"/>
            <a:ext cx="236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點選專家履歷後可進行委託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0657D2-E678-4F59-B06A-078653420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9" t="4302" r="2645"/>
          <a:stretch/>
        </p:blipFill>
        <p:spPr>
          <a:xfrm>
            <a:off x="140558" y="1235907"/>
            <a:ext cx="5397226" cy="320221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1E78500-1F16-4958-AD09-603C441CA8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544"/>
          <a:stretch/>
        </p:blipFill>
        <p:spPr>
          <a:xfrm>
            <a:off x="5633983" y="1834704"/>
            <a:ext cx="3369459" cy="275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1C2B0-4DC1-4844-9075-22845B6C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找專家</a:t>
            </a:r>
            <a:r>
              <a:rPr lang="en-US" altLang="zh-TW" dirty="0"/>
              <a:t>-</a:t>
            </a:r>
            <a:r>
              <a:rPr lang="zh-TW" altLang="en-US" dirty="0"/>
              <a:t>專家成案紀錄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38D56F-4F52-487F-99ED-303A00D800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C7A26A-970B-4C35-B412-2E22E10E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01" y="1080655"/>
            <a:ext cx="7903780" cy="21341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ABE68CA-8BE2-4327-A909-F8527E55A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4"/>
          <a:stretch/>
        </p:blipFill>
        <p:spPr>
          <a:xfrm>
            <a:off x="2085111" y="2879578"/>
            <a:ext cx="6920106" cy="213417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E4958D1E-5EAF-4F32-851E-D7D8EB6ABB9E}"/>
              </a:ext>
            </a:extLst>
          </p:cNvPr>
          <p:cNvSpPr/>
          <p:nvPr/>
        </p:nvSpPr>
        <p:spPr>
          <a:xfrm>
            <a:off x="298365" y="1193750"/>
            <a:ext cx="3844144" cy="76666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4BE021A-5492-41AB-B761-2FA0ED34A3F3}"/>
              </a:ext>
            </a:extLst>
          </p:cNvPr>
          <p:cNvSpPr/>
          <p:nvPr/>
        </p:nvSpPr>
        <p:spPr>
          <a:xfrm>
            <a:off x="5597235" y="2879578"/>
            <a:ext cx="3300235" cy="76666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41C4C70-E44F-49EA-B21B-2E78A2B935C2}"/>
              </a:ext>
            </a:extLst>
          </p:cNvPr>
          <p:cNvSpPr/>
          <p:nvPr/>
        </p:nvSpPr>
        <p:spPr>
          <a:xfrm>
            <a:off x="623454" y="2356346"/>
            <a:ext cx="1544782" cy="469738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3747EDD-514E-457C-868A-99FCAC878D6F}"/>
              </a:ext>
            </a:extLst>
          </p:cNvPr>
          <p:cNvSpPr txBox="1"/>
          <p:nvPr/>
        </p:nvSpPr>
        <p:spPr>
          <a:xfrm>
            <a:off x="246530" y="3585791"/>
            <a:ext cx="1838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委託者及接案者皆可至此管理委託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案件完成可給予評價</a:t>
            </a:r>
          </a:p>
        </p:txBody>
      </p:sp>
    </p:spTree>
    <p:extLst>
      <p:ext uri="{BB962C8B-B14F-4D97-AF65-F5344CB8AC3E}">
        <p14:creationId xmlns:p14="http://schemas.microsoft.com/office/powerpoint/2010/main" val="622292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3" name="Google Shape;1134;p51">
            <a:extLst>
              <a:ext uri="{FF2B5EF4-FFF2-40B4-BE49-F238E27FC236}">
                <a16:creationId xmlns:a16="http://schemas.microsoft.com/office/drawing/2014/main" id="{E01B186B-65E5-8327-BCB6-3706762CD95B}"/>
              </a:ext>
            </a:extLst>
          </p:cNvPr>
          <p:cNvGrpSpPr/>
          <p:nvPr/>
        </p:nvGrpSpPr>
        <p:grpSpPr>
          <a:xfrm>
            <a:off x="677651" y="1443406"/>
            <a:ext cx="344326" cy="309104"/>
            <a:chOff x="10914544" y="4407150"/>
            <a:chExt cx="720170" cy="681687"/>
          </a:xfrm>
        </p:grpSpPr>
        <p:sp>
          <p:nvSpPr>
            <p:cNvPr id="4" name="Google Shape;1135;p51">
              <a:extLst>
                <a:ext uri="{FF2B5EF4-FFF2-40B4-BE49-F238E27FC236}">
                  <a16:creationId xmlns:a16="http://schemas.microsoft.com/office/drawing/2014/main" id="{A366CE27-0EA8-41CC-CA06-AFC208388532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36;p51">
              <a:extLst>
                <a:ext uri="{FF2B5EF4-FFF2-40B4-BE49-F238E27FC236}">
                  <a16:creationId xmlns:a16="http://schemas.microsoft.com/office/drawing/2014/main" id="{ACDE2084-4505-8751-0734-6449B00B842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37;p51">
              <a:extLst>
                <a:ext uri="{FF2B5EF4-FFF2-40B4-BE49-F238E27FC236}">
                  <a16:creationId xmlns:a16="http://schemas.microsoft.com/office/drawing/2014/main" id="{B4FB9119-6017-12B0-02C9-4859BBBC2981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38;p51">
              <a:extLst>
                <a:ext uri="{FF2B5EF4-FFF2-40B4-BE49-F238E27FC236}">
                  <a16:creationId xmlns:a16="http://schemas.microsoft.com/office/drawing/2014/main" id="{77599F14-FF8D-B713-84B5-5BBA24704C6D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1134;p51">
            <a:extLst>
              <a:ext uri="{FF2B5EF4-FFF2-40B4-BE49-F238E27FC236}">
                <a16:creationId xmlns:a16="http://schemas.microsoft.com/office/drawing/2014/main" id="{D15B97C1-CA01-EF13-06DB-8FDD5E7DD910}"/>
              </a:ext>
            </a:extLst>
          </p:cNvPr>
          <p:cNvGrpSpPr/>
          <p:nvPr/>
        </p:nvGrpSpPr>
        <p:grpSpPr>
          <a:xfrm>
            <a:off x="677651" y="2273505"/>
            <a:ext cx="344326" cy="309104"/>
            <a:chOff x="10914544" y="4407150"/>
            <a:chExt cx="720170" cy="681687"/>
          </a:xfrm>
        </p:grpSpPr>
        <p:sp>
          <p:nvSpPr>
            <p:cNvPr id="21" name="Google Shape;1135;p51">
              <a:extLst>
                <a:ext uri="{FF2B5EF4-FFF2-40B4-BE49-F238E27FC236}">
                  <a16:creationId xmlns:a16="http://schemas.microsoft.com/office/drawing/2014/main" id="{73D08E9F-5712-4DA7-72D8-8EE5A8C7C4AE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36;p51">
              <a:extLst>
                <a:ext uri="{FF2B5EF4-FFF2-40B4-BE49-F238E27FC236}">
                  <a16:creationId xmlns:a16="http://schemas.microsoft.com/office/drawing/2014/main" id="{9A6D9B4F-A85E-2D7D-315C-561BD95B3DC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37;p51">
              <a:extLst>
                <a:ext uri="{FF2B5EF4-FFF2-40B4-BE49-F238E27FC236}">
                  <a16:creationId xmlns:a16="http://schemas.microsoft.com/office/drawing/2014/main" id="{C93237F9-AF22-0808-FB5D-FAAE025C45B4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138;p51">
              <a:extLst>
                <a:ext uri="{FF2B5EF4-FFF2-40B4-BE49-F238E27FC236}">
                  <a16:creationId xmlns:a16="http://schemas.microsoft.com/office/drawing/2014/main" id="{6A2B5CB1-437B-0F33-5B3D-D55EA76105F2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1134;p51">
            <a:extLst>
              <a:ext uri="{FF2B5EF4-FFF2-40B4-BE49-F238E27FC236}">
                <a16:creationId xmlns:a16="http://schemas.microsoft.com/office/drawing/2014/main" id="{103FA8BF-9552-354C-56F0-C9D4A1D6A93E}"/>
              </a:ext>
            </a:extLst>
          </p:cNvPr>
          <p:cNvGrpSpPr/>
          <p:nvPr/>
        </p:nvGrpSpPr>
        <p:grpSpPr>
          <a:xfrm>
            <a:off x="686565" y="3188690"/>
            <a:ext cx="344332" cy="309104"/>
            <a:chOff x="10914544" y="4407150"/>
            <a:chExt cx="720183" cy="681687"/>
          </a:xfrm>
        </p:grpSpPr>
        <p:sp>
          <p:nvSpPr>
            <p:cNvPr id="26" name="Google Shape;1135;p51">
              <a:extLst>
                <a:ext uri="{FF2B5EF4-FFF2-40B4-BE49-F238E27FC236}">
                  <a16:creationId xmlns:a16="http://schemas.microsoft.com/office/drawing/2014/main" id="{8825E440-F44E-75CC-AB47-3AA427FE92F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36;p51">
              <a:extLst>
                <a:ext uri="{FF2B5EF4-FFF2-40B4-BE49-F238E27FC236}">
                  <a16:creationId xmlns:a16="http://schemas.microsoft.com/office/drawing/2014/main" id="{E1C6B11A-9664-665F-99E1-52BFA069F223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37;p51">
              <a:extLst>
                <a:ext uri="{FF2B5EF4-FFF2-40B4-BE49-F238E27FC236}">
                  <a16:creationId xmlns:a16="http://schemas.microsoft.com/office/drawing/2014/main" id="{DF46DA1A-D3EF-C337-774A-7FA41154C1C6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38;p51">
              <a:extLst>
                <a:ext uri="{FF2B5EF4-FFF2-40B4-BE49-F238E27FC236}">
                  <a16:creationId xmlns:a16="http://schemas.microsoft.com/office/drawing/2014/main" id="{907369A9-9D00-5AAB-A277-45773EC5DE04}"/>
                </a:ext>
              </a:extLst>
            </p:cNvPr>
            <p:cNvSpPr/>
            <p:nvPr/>
          </p:nvSpPr>
          <p:spPr>
            <a:xfrm>
              <a:off x="11222820" y="4407150"/>
              <a:ext cx="411907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1134;p51">
            <a:extLst>
              <a:ext uri="{FF2B5EF4-FFF2-40B4-BE49-F238E27FC236}">
                <a16:creationId xmlns:a16="http://schemas.microsoft.com/office/drawing/2014/main" id="{9091A77F-5CE1-CDBA-78B4-AE398F1EC160}"/>
              </a:ext>
            </a:extLst>
          </p:cNvPr>
          <p:cNvGrpSpPr/>
          <p:nvPr/>
        </p:nvGrpSpPr>
        <p:grpSpPr>
          <a:xfrm>
            <a:off x="691817" y="4057732"/>
            <a:ext cx="344326" cy="309104"/>
            <a:chOff x="10914544" y="4407150"/>
            <a:chExt cx="720170" cy="681687"/>
          </a:xfrm>
        </p:grpSpPr>
        <p:sp>
          <p:nvSpPr>
            <p:cNvPr id="31" name="Google Shape;1135;p51">
              <a:extLst>
                <a:ext uri="{FF2B5EF4-FFF2-40B4-BE49-F238E27FC236}">
                  <a16:creationId xmlns:a16="http://schemas.microsoft.com/office/drawing/2014/main" id="{DA254EB0-3E5C-4735-A441-9FE999CCEED1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36;p51">
              <a:extLst>
                <a:ext uri="{FF2B5EF4-FFF2-40B4-BE49-F238E27FC236}">
                  <a16:creationId xmlns:a16="http://schemas.microsoft.com/office/drawing/2014/main" id="{35988B1F-321F-EE25-7D58-E60367759ACB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37;p51">
              <a:extLst>
                <a:ext uri="{FF2B5EF4-FFF2-40B4-BE49-F238E27FC236}">
                  <a16:creationId xmlns:a16="http://schemas.microsoft.com/office/drawing/2014/main" id="{F8288A5C-16F4-1134-6281-EF2393FCFA0B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138;p51">
              <a:extLst>
                <a:ext uri="{FF2B5EF4-FFF2-40B4-BE49-F238E27FC236}">
                  <a16:creationId xmlns:a16="http://schemas.microsoft.com/office/drawing/2014/main" id="{D26D450B-D6DE-EA86-AC32-DE6AC889CF89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0C365E3-7F10-CFBC-7D8F-D3F900F0A552}"/>
              </a:ext>
            </a:extLst>
          </p:cNvPr>
          <p:cNvSpPr txBox="1"/>
          <p:nvPr/>
        </p:nvSpPr>
        <p:spPr>
          <a:xfrm>
            <a:off x="1238445" y="1341473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01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專題背景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D7C12B7-9C93-0C47-8CE8-D7A4FCF2B709}"/>
              </a:ext>
            </a:extLst>
          </p:cNvPr>
          <p:cNvSpPr txBox="1"/>
          <p:nvPr/>
        </p:nvSpPr>
        <p:spPr>
          <a:xfrm>
            <a:off x="1238445" y="2141545"/>
            <a:ext cx="401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</a:rPr>
              <a:t>02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　網站架構與使用技術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C26E440-FD18-1915-C1DD-0214755C3B6D}"/>
              </a:ext>
            </a:extLst>
          </p:cNvPr>
          <p:cNvSpPr txBox="1"/>
          <p:nvPr/>
        </p:nvSpPr>
        <p:spPr>
          <a:xfrm>
            <a:off x="1238445" y="3002366"/>
            <a:ext cx="36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03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小組分工與報告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B9A1F2-0200-5FFF-6759-A7D3CEEBE5E5}"/>
              </a:ext>
            </a:extLst>
          </p:cNvPr>
          <p:cNvSpPr txBox="1"/>
          <p:nvPr/>
        </p:nvSpPr>
        <p:spPr>
          <a:xfrm>
            <a:off x="1238445" y="3885205"/>
            <a:ext cx="42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04</a:t>
            </a: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EFE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　功能介紹與</a:t>
            </a:r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成果演示</a:t>
            </a:r>
          </a:p>
        </p:txBody>
      </p:sp>
    </p:spTree>
    <p:extLst>
      <p:ext uri="{BB962C8B-B14F-4D97-AF65-F5344CB8AC3E}">
        <p14:creationId xmlns:p14="http://schemas.microsoft.com/office/powerpoint/2010/main" val="1378410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9D7FA5-4826-1C41-C68F-2F8E72ECB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79" y="1292608"/>
            <a:ext cx="2033442" cy="203344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297650" y="1133776"/>
            <a:ext cx="4008564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討論區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前台：討論區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(</a:t>
            </a: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新增、回覆</a:t>
            </a:r>
            <a:r>
              <a:rPr kumimoji="0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會員專區：發布文章管理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新增、修改、刪除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一對一聊天系統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前台：一對一即時聊天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Google Shape;228;p32">
            <a:extLst>
              <a:ext uri="{FF2B5EF4-FFF2-40B4-BE49-F238E27FC236}">
                <a16:creationId xmlns:a16="http://schemas.microsoft.com/office/drawing/2014/main" id="{4BB6BEC1-D4E2-C012-0E1B-330A7DD74DF1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蔡佩璇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921116" y="1349547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淚滴形 6">
            <a:extLst>
              <a:ext uri="{FF2B5EF4-FFF2-40B4-BE49-F238E27FC236}">
                <a16:creationId xmlns:a16="http://schemas.microsoft.com/office/drawing/2014/main" id="{1C2B435B-6CF3-4681-A367-2937CDC67D6F}"/>
              </a:ext>
            </a:extLst>
          </p:cNvPr>
          <p:cNvSpPr/>
          <p:nvPr/>
        </p:nvSpPr>
        <p:spPr>
          <a:xfrm rot="1317510">
            <a:off x="3948372" y="330519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687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0675E1A-ADCC-7446-3735-5D544D28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前台討論區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5" y="1111910"/>
            <a:ext cx="3712804" cy="228965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311477" y="376667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點選討論區中感興趣的主題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登入後便可發布或回覆文章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884" y="1026829"/>
            <a:ext cx="6213477" cy="3843622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57F2667-5A85-4365-995F-92C9FD9AC931}"/>
              </a:ext>
            </a:extLst>
          </p:cNvPr>
          <p:cNvSpPr/>
          <p:nvPr/>
        </p:nvSpPr>
        <p:spPr>
          <a:xfrm>
            <a:off x="311477" y="1503218"/>
            <a:ext cx="1704359" cy="84512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8AAC1B4-093F-422D-9F01-4FEDC28F08E9}"/>
              </a:ext>
            </a:extLst>
          </p:cNvPr>
          <p:cNvSpPr/>
          <p:nvPr/>
        </p:nvSpPr>
        <p:spPr>
          <a:xfrm>
            <a:off x="8160820" y="1331810"/>
            <a:ext cx="623455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E02EF8F-EE1C-448B-90EF-B6F8AF4A6DAA}"/>
              </a:ext>
            </a:extLst>
          </p:cNvPr>
          <p:cNvSpPr/>
          <p:nvPr/>
        </p:nvSpPr>
        <p:spPr>
          <a:xfrm>
            <a:off x="8001493" y="3440241"/>
            <a:ext cx="623455" cy="34281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505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A11CB7-4C09-460A-F4AD-B6801084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會員專區－聊天列表／發布文章管理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FBAD90-9E6B-48F0-90B4-03B5A2056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56"/>
          <a:stretch/>
        </p:blipFill>
        <p:spPr>
          <a:xfrm>
            <a:off x="148659" y="980210"/>
            <a:ext cx="5653286" cy="2677390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D25EC2-D6F4-49FB-8B1F-2E9D95A1E27A}"/>
              </a:ext>
            </a:extLst>
          </p:cNvPr>
          <p:cNvSpPr/>
          <p:nvPr/>
        </p:nvSpPr>
        <p:spPr>
          <a:xfrm>
            <a:off x="1215983" y="1066691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0CF7C3F-1419-41E8-9062-8A72C04DA100}"/>
              </a:ext>
            </a:extLst>
          </p:cNvPr>
          <p:cNvSpPr/>
          <p:nvPr/>
        </p:nvSpPr>
        <p:spPr>
          <a:xfrm>
            <a:off x="1219696" y="2985764"/>
            <a:ext cx="380506" cy="29787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BFA83C-11F6-4FC5-9CB8-3F52F6C5FDC0}"/>
              </a:ext>
            </a:extLst>
          </p:cNvPr>
          <p:cNvSpPr txBox="1"/>
          <p:nvPr/>
        </p:nvSpPr>
        <p:spPr>
          <a:xfrm>
            <a:off x="409204" y="4099042"/>
            <a:ext cx="2929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聊天列表會依照最後聊天時間排序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cxnSp>
        <p:nvCxnSpPr>
          <p:cNvPr id="11" name="Google Shape;507;p46">
            <a:extLst>
              <a:ext uri="{FF2B5EF4-FFF2-40B4-BE49-F238E27FC236}">
                <a16:creationId xmlns:a16="http://schemas.microsoft.com/office/drawing/2014/main" id="{B2E8A792-A806-4D4F-903D-98EA714AC90B}"/>
              </a:ext>
            </a:extLst>
          </p:cNvPr>
          <p:cNvCxnSpPr>
            <a:cxnSpLocks/>
          </p:cNvCxnSpPr>
          <p:nvPr/>
        </p:nvCxnSpPr>
        <p:spPr>
          <a:xfrm flipV="1">
            <a:off x="1215983" y="3472931"/>
            <a:ext cx="161804" cy="542299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047BDC85-C970-4666-96DA-DFB3BBAE8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94" b="9188"/>
          <a:stretch/>
        </p:blipFill>
        <p:spPr>
          <a:xfrm>
            <a:off x="3491345" y="2369349"/>
            <a:ext cx="5503996" cy="2647813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DA09E94-9FD0-4D0B-B4D7-2B932A389B49}"/>
              </a:ext>
            </a:extLst>
          </p:cNvPr>
          <p:cNvSpPr/>
          <p:nvPr/>
        </p:nvSpPr>
        <p:spPr>
          <a:xfrm>
            <a:off x="4465844" y="2422814"/>
            <a:ext cx="3729120" cy="24418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C2D336-18A0-49C5-BCCA-8CA7DCC1AB61}"/>
              </a:ext>
            </a:extLst>
          </p:cNvPr>
          <p:cNvSpPr txBox="1"/>
          <p:nvPr/>
        </p:nvSpPr>
        <p:spPr>
          <a:xfrm>
            <a:off x="5933772" y="1486130"/>
            <a:ext cx="3061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可查看曾經發布及回覆的文章和留言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cxnSp>
        <p:nvCxnSpPr>
          <p:cNvPr id="14" name="Google Shape;507;p46">
            <a:extLst>
              <a:ext uri="{FF2B5EF4-FFF2-40B4-BE49-F238E27FC236}">
                <a16:creationId xmlns:a16="http://schemas.microsoft.com/office/drawing/2014/main" id="{6B841F3D-24B8-4067-9EDD-43B48601E4EF}"/>
              </a:ext>
            </a:extLst>
          </p:cNvPr>
          <p:cNvCxnSpPr>
            <a:cxnSpLocks/>
          </p:cNvCxnSpPr>
          <p:nvPr/>
        </p:nvCxnSpPr>
        <p:spPr>
          <a:xfrm flipV="1">
            <a:off x="7194359" y="1883648"/>
            <a:ext cx="246371" cy="42286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326204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E5EA64-B8D7-96BA-3A04-DE246B79C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11" y="1229735"/>
            <a:ext cx="1689922" cy="2173827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959913" y="864672"/>
            <a:ext cx="45803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發工作相關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前台：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200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找工作詳細資訊</a:t>
            </a: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altLang="zh-TW" sz="200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發案管理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案件上下架、錄取紀錄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</a:pP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報表分析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Google Shape;228;p32">
            <a:extLst>
              <a:ext uri="{FF2B5EF4-FFF2-40B4-BE49-F238E27FC236}">
                <a16:creationId xmlns:a16="http://schemas.microsoft.com/office/drawing/2014/main" id="{37E98674-B51C-6E45-1C59-C2724724EFE8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組長  湯采榛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618682" y="1010956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703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FCC24124-D5A3-BECF-CE2A-4EE790E8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找工作詳細資訊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163" y="2467162"/>
            <a:ext cx="3504613" cy="248243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832347" y="1415576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點選工作列表－詳細資訊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可看到任務資訊及地圖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FC4F08-B448-4D56-AE1A-C95089605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24" y="1002808"/>
            <a:ext cx="5234798" cy="40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63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DEA80F62-5A2D-03AC-6B8B-ABA5A2C7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會員專區－找人才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2" y="1133856"/>
            <a:ext cx="4157558" cy="27702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748" y="1231092"/>
            <a:ext cx="4799077" cy="205816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426413" y="4049581"/>
            <a:ext cx="3406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發案後可至上下架列表確認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若有應徵者也可決定是否錄取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7AF1C5A-EB50-4893-8776-9145C3598F73}"/>
              </a:ext>
            </a:extLst>
          </p:cNvPr>
          <p:cNvSpPr/>
          <p:nvPr/>
        </p:nvSpPr>
        <p:spPr>
          <a:xfrm>
            <a:off x="4180748" y="1300805"/>
            <a:ext cx="1533669" cy="26146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22FBED-DD11-46F9-9B79-459F72AB0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251" y="3422752"/>
            <a:ext cx="5830657" cy="1502070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53023F54-48FE-4A02-AFF0-3BE52CF34955}"/>
              </a:ext>
            </a:extLst>
          </p:cNvPr>
          <p:cNvSpPr/>
          <p:nvPr/>
        </p:nvSpPr>
        <p:spPr>
          <a:xfrm>
            <a:off x="8321239" y="4211782"/>
            <a:ext cx="658586" cy="658669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0B3831D-FDF6-4939-80C6-F2F05675C72B}"/>
              </a:ext>
            </a:extLst>
          </p:cNvPr>
          <p:cNvSpPr/>
          <p:nvPr/>
        </p:nvSpPr>
        <p:spPr>
          <a:xfrm>
            <a:off x="3173251" y="3468023"/>
            <a:ext cx="2863705" cy="3936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5427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5BDFF9-9637-03E3-F67A-AB500C5C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06" y="1099763"/>
            <a:ext cx="1605093" cy="2063692"/>
          </a:xfrm>
          <a:prstGeom prst="rect">
            <a:avLst/>
          </a:prstGeom>
        </p:spPr>
      </p:pic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3781958" y="1339680"/>
            <a:ext cx="4724716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找工作相關</a:t>
            </a:r>
            <a:endParaRPr lang="en-US" altLang="zh-TW" sz="3200" b="1" dirty="0">
              <a:solidFill>
                <a:srgbClr val="F05768"/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前台：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找工作搜尋頁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搜尋、排序、置頂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投遞履歷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求職履歷管理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新增、刪除、修改</a:t>
            </a:r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收藏工作、應徵紀錄 </a:t>
            </a:r>
            <a:endParaRPr lang="en-US" altLang="zh-TW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Google Shape;228;p32">
            <a:extLst>
              <a:ext uri="{FF2B5EF4-FFF2-40B4-BE49-F238E27FC236}">
                <a16:creationId xmlns:a16="http://schemas.microsoft.com/office/drawing/2014/main" id="{91130D51-3DC5-3D16-7D52-29E263EBC839}"/>
              </a:ext>
            </a:extLst>
          </p:cNvPr>
          <p:cNvSpPr txBox="1">
            <a:spLocks/>
          </p:cNvSpPr>
          <p:nvPr/>
        </p:nvSpPr>
        <p:spPr>
          <a:xfrm>
            <a:off x="954218" y="3264674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張詠勛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淚滴形 5">
            <a:extLst>
              <a:ext uri="{FF2B5EF4-FFF2-40B4-BE49-F238E27FC236}">
                <a16:creationId xmlns:a16="http://schemas.microsoft.com/office/drawing/2014/main" id="{2C9BFB6B-86F8-5F49-4EB2-20EFC8D779DC}"/>
              </a:ext>
            </a:extLst>
          </p:cNvPr>
          <p:cNvSpPr/>
          <p:nvPr/>
        </p:nvSpPr>
        <p:spPr>
          <a:xfrm rot="1317510">
            <a:off x="3353012" y="1449938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955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85677A0F-7444-0032-60BB-5A8638D5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找工作相關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416" y="2226913"/>
            <a:ext cx="2972994" cy="256062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5782360" y="131766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可於左方搜尋頁挑選適合任務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並點選詳細資訊即可投遞履歷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A52895-79C2-4C3E-915A-8804C88CE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07" y="1198418"/>
            <a:ext cx="5567117" cy="374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92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會員專區－找工作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E3DFB1-434C-1215-72E3-73C80CDB8985}"/>
              </a:ext>
            </a:extLst>
          </p:cNvPr>
          <p:cNvSpPr txBox="1"/>
          <p:nvPr/>
        </p:nvSpPr>
        <p:spPr>
          <a:xfrm>
            <a:off x="212156" y="3824856"/>
            <a:ext cx="2363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新增並投遞履歷後可於應徵紀錄確認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也可查看已收藏的工作列表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A751D2-43BA-4F0D-8F6D-36145D22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9" y="992373"/>
            <a:ext cx="3794729" cy="27098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074" y="1226860"/>
            <a:ext cx="6131777" cy="1914352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47C6F1B-076A-478B-A4DB-C954A6B87AEA}"/>
              </a:ext>
            </a:extLst>
          </p:cNvPr>
          <p:cNvSpPr/>
          <p:nvPr/>
        </p:nvSpPr>
        <p:spPr>
          <a:xfrm>
            <a:off x="2883142" y="1226860"/>
            <a:ext cx="2298458" cy="445887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9D282D1-EB77-430C-A034-02AA5B3B3C87}"/>
              </a:ext>
            </a:extLst>
          </p:cNvPr>
          <p:cNvSpPr/>
          <p:nvPr/>
        </p:nvSpPr>
        <p:spPr>
          <a:xfrm>
            <a:off x="8237033" y="1961092"/>
            <a:ext cx="741817" cy="118012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548"/>
          <a:stretch/>
        </p:blipFill>
        <p:spPr>
          <a:xfrm>
            <a:off x="2517774" y="3280310"/>
            <a:ext cx="6414070" cy="1590732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71F7A430-7546-4A7A-A889-DF3C2C52E6AA}"/>
              </a:ext>
            </a:extLst>
          </p:cNvPr>
          <p:cNvSpPr/>
          <p:nvPr/>
        </p:nvSpPr>
        <p:spPr>
          <a:xfrm>
            <a:off x="2575188" y="3375699"/>
            <a:ext cx="1839951" cy="29794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E708ECF-9384-452C-B8A3-557DE99DE7D8}"/>
              </a:ext>
            </a:extLst>
          </p:cNvPr>
          <p:cNvSpPr/>
          <p:nvPr/>
        </p:nvSpPr>
        <p:spPr>
          <a:xfrm>
            <a:off x="8005951" y="4241191"/>
            <a:ext cx="925893" cy="62926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12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4FE362-A29A-9BBD-17E1-EA712B8D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18" y="1271451"/>
            <a:ext cx="1553296" cy="207106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CC913B-5937-9846-B9D1-459C86B256E7}"/>
              </a:ext>
            </a:extLst>
          </p:cNvPr>
          <p:cNvSpPr txBox="1"/>
          <p:nvPr/>
        </p:nvSpPr>
        <p:spPr>
          <a:xfrm>
            <a:off x="4019205" y="1062034"/>
            <a:ext cx="3642582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lang="zh-TW" altLang="en-US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zh-TW" altLang="en-US" sz="3200" b="1" dirty="0">
                <a:solidFill>
                  <a:srgbClr val="F05768"/>
                </a:solidFill>
                <a:latin typeface="Arial" panose="020B0604020202020204" pitchFamily="34" charset="0"/>
              </a:rPr>
              <a:t>商城系統</a:t>
            </a: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會員專區：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置頂方案、訂單分類及查詢、紅利點數、訂單結帳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網站管理員後台：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商品查詢、上下架、刪除、修改、垃圾桶、匯出訂單</a:t>
            </a:r>
            <a:endParaRPr lang="en-US" altLang="zh-TW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Google Shape;228;p32">
            <a:extLst>
              <a:ext uri="{FF2B5EF4-FFF2-40B4-BE49-F238E27FC236}">
                <a16:creationId xmlns:a16="http://schemas.microsoft.com/office/drawing/2014/main" id="{53915324-2A19-0A83-6A09-E6685F1A1CB7}"/>
              </a:ext>
            </a:extLst>
          </p:cNvPr>
          <p:cNvSpPr txBox="1">
            <a:spLocks/>
          </p:cNvSpPr>
          <p:nvPr/>
        </p:nvSpPr>
        <p:spPr>
          <a:xfrm>
            <a:off x="968848" y="3498761"/>
            <a:ext cx="2137304" cy="7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dirty="0">
                <a:solidFill>
                  <a:schemeClr val="accent4"/>
                </a:solidFill>
              </a:rPr>
              <a:t>組員  潘承譽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淚滴形 1">
            <a:extLst>
              <a:ext uri="{FF2B5EF4-FFF2-40B4-BE49-F238E27FC236}">
                <a16:creationId xmlns:a16="http://schemas.microsoft.com/office/drawing/2014/main" id="{E1A60263-1B38-55BC-CACA-10F6256DF625}"/>
              </a:ext>
            </a:extLst>
          </p:cNvPr>
          <p:cNvSpPr/>
          <p:nvPr/>
        </p:nvSpPr>
        <p:spPr>
          <a:xfrm rot="1317510">
            <a:off x="3721859" y="1568464"/>
            <a:ext cx="258025" cy="260369"/>
          </a:xfrm>
          <a:prstGeom prst="teardrop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6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4">
            <a:extLst>
              <a:ext uri="{FF2B5EF4-FFF2-40B4-BE49-F238E27FC236}">
                <a16:creationId xmlns:a16="http://schemas.microsoft.com/office/drawing/2014/main" id="{10353DF8-02B1-590E-0CE4-59B3A7479D15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664997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01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lang="zh-TW" altLang="en-US" sz="5400" dirty="0">
                <a:solidFill>
                  <a:schemeClr val="bg1"/>
                </a:solidFill>
              </a:rPr>
              <a:t>專題背景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3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5F30D-1AFE-406F-292B-0FD55CF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會員專區－商城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B2A73D-7CF1-4AFE-BD4E-6D603E92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2" y="2364756"/>
            <a:ext cx="5357880" cy="259113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413F62-A644-4EAD-95AF-378E7141F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8" y="1052616"/>
            <a:ext cx="5299719" cy="2805545"/>
          </a:xfrm>
          <a:prstGeom prst="rect">
            <a:avLst/>
          </a:prstGeom>
        </p:spPr>
      </p:pic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4F43ECD-8A4E-48D1-99B5-836D6F17F86F}"/>
              </a:ext>
            </a:extLst>
          </p:cNvPr>
          <p:cNvSpPr/>
          <p:nvPr/>
        </p:nvSpPr>
        <p:spPr>
          <a:xfrm>
            <a:off x="8153401" y="3456709"/>
            <a:ext cx="741218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EBCF6AD-4EBC-40BB-AAF4-9636F1BAD759}"/>
              </a:ext>
            </a:extLst>
          </p:cNvPr>
          <p:cNvSpPr/>
          <p:nvPr/>
        </p:nvSpPr>
        <p:spPr>
          <a:xfrm>
            <a:off x="158972" y="2313709"/>
            <a:ext cx="942464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9D6FDD-476A-4406-949E-25534E9C16BB}"/>
              </a:ext>
            </a:extLst>
          </p:cNvPr>
          <p:cNvSpPr txBox="1"/>
          <p:nvPr/>
        </p:nvSpPr>
        <p:spPr>
          <a:xfrm>
            <a:off x="479206" y="1288307"/>
            <a:ext cx="288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購買曝光方案後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可查詢目前曝光中的任務列表</a:t>
            </a:r>
          </a:p>
        </p:txBody>
      </p:sp>
    </p:spTree>
    <p:extLst>
      <p:ext uri="{BB962C8B-B14F-4D97-AF65-F5344CB8AC3E}">
        <p14:creationId xmlns:p14="http://schemas.microsoft.com/office/powerpoint/2010/main" val="4095476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995A59-9CB5-48E5-98CA-B6121D2A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網站管理員後台－商品及訂單管理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BED49E-362A-4471-979F-73306E0E3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" r="1129"/>
          <a:stretch/>
        </p:blipFill>
        <p:spPr>
          <a:xfrm>
            <a:off x="2984723" y="2684680"/>
            <a:ext cx="5985162" cy="22819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CDE6BA-9D85-41EE-B106-F9BC4A27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5" y="1045415"/>
            <a:ext cx="5443903" cy="242354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0BFCA2-5C4F-476F-BF81-274E07527B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E0CD99-D7F6-4F69-9484-D35E5DBADB0C}"/>
              </a:ext>
            </a:extLst>
          </p:cNvPr>
          <p:cNvSpPr/>
          <p:nvPr/>
        </p:nvSpPr>
        <p:spPr>
          <a:xfrm>
            <a:off x="4437766" y="1893866"/>
            <a:ext cx="1180252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355DC4E-29D3-4EE2-88AD-1E87AEFDC66A}"/>
              </a:ext>
            </a:extLst>
          </p:cNvPr>
          <p:cNvSpPr/>
          <p:nvPr/>
        </p:nvSpPr>
        <p:spPr>
          <a:xfrm>
            <a:off x="2984723" y="3653293"/>
            <a:ext cx="1662545" cy="40145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404715-E68B-41BD-8493-A538DFBF7388}"/>
              </a:ext>
            </a:extLst>
          </p:cNvPr>
          <p:cNvSpPr txBox="1"/>
          <p:nvPr/>
        </p:nvSpPr>
        <p:spPr>
          <a:xfrm>
            <a:off x="5977304" y="1387994"/>
            <a:ext cx="247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3"/>
                </a:solidFill>
              </a:rPr>
              <a:t>可於後台新增曝光方案</a:t>
            </a:r>
            <a:endParaRPr lang="en-US" altLang="zh-TW" b="1" dirty="0">
              <a:solidFill>
                <a:schemeClr val="accent3"/>
              </a:solidFill>
            </a:endParaRPr>
          </a:p>
          <a:p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並提供查詢訂單狀況、</a:t>
            </a:r>
            <a:endParaRPr lang="en-US" altLang="zh-TW" b="1" dirty="0">
              <a:solidFill>
                <a:schemeClr val="accent3"/>
              </a:solidFill>
            </a:endParaRPr>
          </a:p>
          <a:p>
            <a:r>
              <a:rPr lang="zh-TW" altLang="en-US" b="1" dirty="0">
                <a:solidFill>
                  <a:schemeClr val="accent3"/>
                </a:solidFill>
              </a:rPr>
              <a:t>匯出訂單、圖表分析功能</a:t>
            </a:r>
            <a:endParaRPr lang="en-US" altLang="zh-TW" b="1" dirty="0">
              <a:solidFill>
                <a:schemeClr val="accent3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9FDE7C-69EE-4082-A5A6-CAA20621E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17" y="3779901"/>
            <a:ext cx="2610649" cy="8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16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357905" y="550519"/>
            <a:ext cx="5151056" cy="79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5400" dirty="0"/>
              <a:t>特別感謝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517" y="13185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字版面配置區 3">
            <a:extLst>
              <a:ext uri="{FF2B5EF4-FFF2-40B4-BE49-F238E27FC236}">
                <a16:creationId xmlns:a16="http://schemas.microsoft.com/office/drawing/2014/main" id="{AE731210-64D6-BD63-1377-E199BEF215E9}"/>
              </a:ext>
            </a:extLst>
          </p:cNvPr>
          <p:cNvSpPr txBox="1">
            <a:spLocks/>
          </p:cNvSpPr>
          <p:nvPr/>
        </p:nvSpPr>
        <p:spPr>
          <a:xfrm>
            <a:off x="509443" y="1556666"/>
            <a:ext cx="5080074" cy="25229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張佑晨 老師　紀宜昕 老師</a:t>
            </a: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錢曉明 老師　蔡捷雲 老師　張至寧 老師　陳智揚 老師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101600"/>
            <a:r>
              <a:rPr lang="zh-TW" altLang="en-US" sz="2800" b="1" dirty="0">
                <a:solidFill>
                  <a:schemeClr val="tx2">
                    <a:lumMod val="50000"/>
                  </a:schemeClr>
                </a:solidFill>
              </a:rPr>
              <a:t>王孝弘 老師　王寧疆 老師　王芳芳 導師　及資展全體人員</a:t>
            </a:r>
            <a:endParaRPr lang="en-US" altLang="zh-TW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CCC66D34-7F1D-F936-DC64-941DCA4283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779" y="3918297"/>
            <a:ext cx="4435308" cy="814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accent4"/>
                </a:solidFill>
              </a:rPr>
              <a:t>謝謝各位老師的指導</a:t>
            </a:r>
          </a:p>
        </p:txBody>
      </p:sp>
    </p:spTree>
    <p:extLst>
      <p:ext uri="{BB962C8B-B14F-4D97-AF65-F5344CB8AC3E}">
        <p14:creationId xmlns:p14="http://schemas.microsoft.com/office/powerpoint/2010/main" val="1198762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4A5CB3C3-4244-2062-75EF-23C76DA3BAE2}"/>
              </a:ext>
            </a:extLst>
          </p:cNvPr>
          <p:cNvSpPr txBox="1">
            <a:spLocks/>
          </p:cNvSpPr>
          <p:nvPr/>
        </p:nvSpPr>
        <p:spPr>
          <a:xfrm>
            <a:off x="140786" y="2084683"/>
            <a:ext cx="515105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7200" dirty="0"/>
              <a:t>感謝聆聽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C156DEB-52D7-D8AC-8BCF-0CAE9FA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27" y="1367072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0209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905-946E-10E4-C834-CEEFD2A9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WantWant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C9ED1-2543-F080-224D-0E5751ECB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F59E9C-08DB-7D00-588E-E33CFDA5AE34}"/>
              </a:ext>
            </a:extLst>
          </p:cNvPr>
          <p:cNvSpPr txBox="1"/>
          <p:nvPr/>
        </p:nvSpPr>
        <p:spPr>
          <a:xfrm>
            <a:off x="3965927" y="1552923"/>
            <a:ext cx="47504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設計理念：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fontAlgn="base">
              <a:lnSpc>
                <a:spcPct val="150000"/>
              </a:lnSpc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擁有「接案」及「委託」雙向功能，提供更多元化的工作機會。同時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提供管理工作及履歷、聊天室等網站功能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Google Shape;1066;p51">
            <a:extLst>
              <a:ext uri="{FF2B5EF4-FFF2-40B4-BE49-F238E27FC236}">
                <a16:creationId xmlns:a16="http://schemas.microsoft.com/office/drawing/2014/main" id="{60853E74-FF9A-1BF7-D2C8-ACAA71628B91}"/>
              </a:ext>
            </a:extLst>
          </p:cNvPr>
          <p:cNvGrpSpPr/>
          <p:nvPr/>
        </p:nvGrpSpPr>
        <p:grpSpPr>
          <a:xfrm>
            <a:off x="3546947" y="1307195"/>
            <a:ext cx="460705" cy="491455"/>
            <a:chOff x="7638277" y="937343"/>
            <a:chExt cx="744273" cy="793950"/>
          </a:xfrm>
        </p:grpSpPr>
        <p:sp>
          <p:nvSpPr>
            <p:cNvPr id="12" name="Google Shape;1067;p51">
              <a:extLst>
                <a:ext uri="{FF2B5EF4-FFF2-40B4-BE49-F238E27FC236}">
                  <a16:creationId xmlns:a16="http://schemas.microsoft.com/office/drawing/2014/main" id="{D9D09604-28F7-3D4B-8CA5-3DBB067E4067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68;p51">
              <a:extLst>
                <a:ext uri="{FF2B5EF4-FFF2-40B4-BE49-F238E27FC236}">
                  <a16:creationId xmlns:a16="http://schemas.microsoft.com/office/drawing/2014/main" id="{A6113F8B-32DF-B056-B57A-9C86D2F99F4F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69;p51">
              <a:extLst>
                <a:ext uri="{FF2B5EF4-FFF2-40B4-BE49-F238E27FC236}">
                  <a16:creationId xmlns:a16="http://schemas.microsoft.com/office/drawing/2014/main" id="{FD5C1A8A-2159-3613-B8F4-2F51CF04BE2B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70;p51">
              <a:extLst>
                <a:ext uri="{FF2B5EF4-FFF2-40B4-BE49-F238E27FC236}">
                  <a16:creationId xmlns:a16="http://schemas.microsoft.com/office/drawing/2014/main" id="{270BDB11-F7A8-5C85-47DD-67FACF8F7CE8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1071;p51">
              <a:extLst>
                <a:ext uri="{FF2B5EF4-FFF2-40B4-BE49-F238E27FC236}">
                  <a16:creationId xmlns:a16="http://schemas.microsoft.com/office/drawing/2014/main" id="{6463C154-700E-E8F8-DEE9-0CC1616CA8F1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7" name="Google Shape;1072;p51">
                <a:extLst>
                  <a:ext uri="{FF2B5EF4-FFF2-40B4-BE49-F238E27FC236}">
                    <a16:creationId xmlns:a16="http://schemas.microsoft.com/office/drawing/2014/main" id="{5883D10B-04FC-3590-A786-8FEC6B9A36AA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073;p51">
                <a:extLst>
                  <a:ext uri="{FF2B5EF4-FFF2-40B4-BE49-F238E27FC236}">
                    <a16:creationId xmlns:a16="http://schemas.microsoft.com/office/drawing/2014/main" id="{F2C53A61-4804-4101-EF4C-609DDAB4CEE4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074;p51">
                <a:extLst>
                  <a:ext uri="{FF2B5EF4-FFF2-40B4-BE49-F238E27FC236}">
                    <a16:creationId xmlns:a16="http://schemas.microsoft.com/office/drawing/2014/main" id="{51418189-B758-4A10-289D-32C727A1348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075;p51">
                <a:extLst>
                  <a:ext uri="{FF2B5EF4-FFF2-40B4-BE49-F238E27FC236}">
                    <a16:creationId xmlns:a16="http://schemas.microsoft.com/office/drawing/2014/main" id="{63ED3CE8-47F0-E656-6F47-0B2607AA6411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076;p51">
                <a:extLst>
                  <a:ext uri="{FF2B5EF4-FFF2-40B4-BE49-F238E27FC236}">
                    <a16:creationId xmlns:a16="http://schemas.microsoft.com/office/drawing/2014/main" id="{5520C3AC-98FD-E9BD-94D8-960F8C4FAEF6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077;p51">
                <a:extLst>
                  <a:ext uri="{FF2B5EF4-FFF2-40B4-BE49-F238E27FC236}">
                    <a16:creationId xmlns:a16="http://schemas.microsoft.com/office/drawing/2014/main" id="{D5F549B0-966E-9399-085E-B82CF367BFC3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78;p51">
                <a:extLst>
                  <a:ext uri="{FF2B5EF4-FFF2-40B4-BE49-F238E27FC236}">
                    <a16:creationId xmlns:a16="http://schemas.microsoft.com/office/drawing/2014/main" id="{C71A3126-637E-7CBE-07AF-489EF90D91F4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79;p51">
                <a:extLst>
                  <a:ext uri="{FF2B5EF4-FFF2-40B4-BE49-F238E27FC236}">
                    <a16:creationId xmlns:a16="http://schemas.microsoft.com/office/drawing/2014/main" id="{E9161BE8-238C-6A12-CF8E-5C14A67F6175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080;p51">
                <a:extLst>
                  <a:ext uri="{FF2B5EF4-FFF2-40B4-BE49-F238E27FC236}">
                    <a16:creationId xmlns:a16="http://schemas.microsoft.com/office/drawing/2014/main" id="{072ACCB5-6D3C-EDCF-D297-7DDB421CC4F7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81;p51">
                <a:extLst>
                  <a:ext uri="{FF2B5EF4-FFF2-40B4-BE49-F238E27FC236}">
                    <a16:creationId xmlns:a16="http://schemas.microsoft.com/office/drawing/2014/main" id="{6BF524DF-0D33-9369-6FB6-DF7B8FD08DDA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63FBE867-9A48-D033-35B3-EE41950A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6" y="1455331"/>
            <a:ext cx="2606981" cy="2595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AACCD1C-8039-C369-8BEA-0C8B5C7DBA42}"/>
              </a:ext>
            </a:extLst>
          </p:cNvPr>
          <p:cNvSpPr txBox="1"/>
          <p:nvPr/>
        </p:nvSpPr>
        <p:spPr>
          <a:xfrm>
            <a:off x="3965927" y="3478157"/>
            <a:ext cx="475043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使用者：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9461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可同時為接案者、發案者、專家</a:t>
            </a:r>
            <a:r>
              <a:rPr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br>
              <a:rPr lang="en-US" altLang="zh-TW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800" b="1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網站管理員</a:t>
            </a:r>
            <a:endParaRPr lang="en-US" altLang="zh-TW" sz="1800" b="1" i="0" u="none" strike="noStrike" dirty="0">
              <a:solidFill>
                <a:schemeClr val="tx2">
                  <a:lumMod val="50000"/>
                </a:schemeClr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" name="Google Shape;1066;p51">
            <a:extLst>
              <a:ext uri="{FF2B5EF4-FFF2-40B4-BE49-F238E27FC236}">
                <a16:creationId xmlns:a16="http://schemas.microsoft.com/office/drawing/2014/main" id="{70E1AB00-6D18-B803-1403-75603AF11E83}"/>
              </a:ext>
            </a:extLst>
          </p:cNvPr>
          <p:cNvGrpSpPr/>
          <p:nvPr/>
        </p:nvGrpSpPr>
        <p:grpSpPr>
          <a:xfrm>
            <a:off x="3546947" y="3232429"/>
            <a:ext cx="460705" cy="491455"/>
            <a:chOff x="7638277" y="937343"/>
            <a:chExt cx="744273" cy="793950"/>
          </a:xfrm>
        </p:grpSpPr>
        <p:sp>
          <p:nvSpPr>
            <p:cNvPr id="6" name="Google Shape;1067;p51">
              <a:extLst>
                <a:ext uri="{FF2B5EF4-FFF2-40B4-BE49-F238E27FC236}">
                  <a16:creationId xmlns:a16="http://schemas.microsoft.com/office/drawing/2014/main" id="{D9D4D0F1-F2DA-A7F2-A81B-6F1E5BD0B5C0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68;p51">
              <a:extLst>
                <a:ext uri="{FF2B5EF4-FFF2-40B4-BE49-F238E27FC236}">
                  <a16:creationId xmlns:a16="http://schemas.microsoft.com/office/drawing/2014/main" id="{F1015FA9-CD79-9F18-A8DF-97DBFC3F5306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69;p51">
              <a:extLst>
                <a:ext uri="{FF2B5EF4-FFF2-40B4-BE49-F238E27FC236}">
                  <a16:creationId xmlns:a16="http://schemas.microsoft.com/office/drawing/2014/main" id="{2323CAB4-4BB4-5512-9C0B-028CBB53B688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70;p51">
              <a:extLst>
                <a:ext uri="{FF2B5EF4-FFF2-40B4-BE49-F238E27FC236}">
                  <a16:creationId xmlns:a16="http://schemas.microsoft.com/office/drawing/2014/main" id="{12870338-EC3F-66AF-926C-63B8763D7D3B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1071;p51">
              <a:extLst>
                <a:ext uri="{FF2B5EF4-FFF2-40B4-BE49-F238E27FC236}">
                  <a16:creationId xmlns:a16="http://schemas.microsoft.com/office/drawing/2014/main" id="{B0FC228E-5D37-9EF3-5515-509790531B22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9" name="Google Shape;1072;p51">
                <a:extLst>
                  <a:ext uri="{FF2B5EF4-FFF2-40B4-BE49-F238E27FC236}">
                    <a16:creationId xmlns:a16="http://schemas.microsoft.com/office/drawing/2014/main" id="{86A2B4F4-E92D-924E-D04B-203D9BE25CAD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073;p51">
                <a:extLst>
                  <a:ext uri="{FF2B5EF4-FFF2-40B4-BE49-F238E27FC236}">
                    <a16:creationId xmlns:a16="http://schemas.microsoft.com/office/drawing/2014/main" id="{563B4DB3-0851-EA54-881D-5CB3870EA9A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074;p51">
                <a:extLst>
                  <a:ext uri="{FF2B5EF4-FFF2-40B4-BE49-F238E27FC236}">
                    <a16:creationId xmlns:a16="http://schemas.microsoft.com/office/drawing/2014/main" id="{40AC508B-E4FE-EF9C-5247-6D85E3840AB3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75;p51">
                <a:extLst>
                  <a:ext uri="{FF2B5EF4-FFF2-40B4-BE49-F238E27FC236}">
                    <a16:creationId xmlns:a16="http://schemas.microsoft.com/office/drawing/2014/main" id="{4A4C1A90-FA45-D693-3DCC-0D84817ABA06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076;p51">
                <a:extLst>
                  <a:ext uri="{FF2B5EF4-FFF2-40B4-BE49-F238E27FC236}">
                    <a16:creationId xmlns:a16="http://schemas.microsoft.com/office/drawing/2014/main" id="{5494138C-FAA5-42AB-C5C0-5C25914F113E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1077;p51">
                <a:extLst>
                  <a:ext uri="{FF2B5EF4-FFF2-40B4-BE49-F238E27FC236}">
                    <a16:creationId xmlns:a16="http://schemas.microsoft.com/office/drawing/2014/main" id="{8EEBECB2-BE25-377F-0D3D-EC0CA770FFD8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78;p51">
                <a:extLst>
                  <a:ext uri="{FF2B5EF4-FFF2-40B4-BE49-F238E27FC236}">
                    <a16:creationId xmlns:a16="http://schemas.microsoft.com/office/drawing/2014/main" id="{B1983D90-5C23-0BE8-93B2-A156B0EFFFA3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79;p51">
                <a:extLst>
                  <a:ext uri="{FF2B5EF4-FFF2-40B4-BE49-F238E27FC236}">
                    <a16:creationId xmlns:a16="http://schemas.microsoft.com/office/drawing/2014/main" id="{D10CCA20-3A71-DAB7-DD70-8E576E7B93B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80;p51">
                <a:extLst>
                  <a:ext uri="{FF2B5EF4-FFF2-40B4-BE49-F238E27FC236}">
                    <a16:creationId xmlns:a16="http://schemas.microsoft.com/office/drawing/2014/main" id="{8728B572-AAE8-C841-B303-8E7F992CC08B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81;p51">
                <a:extLst>
                  <a:ext uri="{FF2B5EF4-FFF2-40B4-BE49-F238E27FC236}">
                    <a16:creationId xmlns:a16="http://schemas.microsoft.com/office/drawing/2014/main" id="{8843F32A-20A0-E2EB-9A09-CC30597EE9D3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37193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>
            <a:extLst>
              <a:ext uri="{FF2B5EF4-FFF2-40B4-BE49-F238E27FC236}">
                <a16:creationId xmlns:a16="http://schemas.microsoft.com/office/drawing/2014/main" id="{5E3A7D25-2531-F173-B3EC-077D69BB5AD8}"/>
              </a:ext>
            </a:extLst>
          </p:cNvPr>
          <p:cNvSpPr txBox="1">
            <a:spLocks/>
          </p:cNvSpPr>
          <p:nvPr/>
        </p:nvSpPr>
        <p:spPr>
          <a:xfrm>
            <a:off x="581334" y="1991850"/>
            <a:ext cx="757345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  <a:defRPr sz="4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zh-TW" dirty="0">
                <a:solidFill>
                  <a:schemeClr val="accent5"/>
                </a:solidFill>
              </a:rPr>
              <a:t>02</a:t>
            </a:r>
            <a:r>
              <a:rPr lang="zh-TW" altLang="en-US" dirty="0">
                <a:solidFill>
                  <a:schemeClr val="accent5"/>
                </a:solidFill>
              </a:rPr>
              <a:t>   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sym typeface="Source Sans Pro"/>
              </a:rPr>
              <a:t>網站架構與使用技術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3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502E4-7CE2-460E-9FC3-B84BEE76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專題網站架構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D0D743-798F-4E31-83F4-8E071D155B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339DBAE3-689C-44A2-97ED-4E08435FF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850089"/>
              </p:ext>
            </p:extLst>
          </p:nvPr>
        </p:nvGraphicFramePr>
        <p:xfrm>
          <a:off x="2299764" y="784886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A3CC457B-2794-4269-A4A5-96B7752A5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592365"/>
              </p:ext>
            </p:extLst>
          </p:nvPr>
        </p:nvGraphicFramePr>
        <p:xfrm>
          <a:off x="220842" y="2094363"/>
          <a:ext cx="8702316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38AE2FBC-4230-4846-8BED-B3DB725B12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040142"/>
              </p:ext>
            </p:extLst>
          </p:nvPr>
        </p:nvGraphicFramePr>
        <p:xfrm>
          <a:off x="2299764" y="3495404"/>
          <a:ext cx="4544472" cy="167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697B8702-E162-49A0-ADCE-914A6EC994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6655" y="1113209"/>
            <a:ext cx="5373576" cy="257578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7DEFEF8-4FD4-4526-8204-29CD52DEB757}"/>
              </a:ext>
            </a:extLst>
          </p:cNvPr>
          <p:cNvSpPr txBox="1"/>
          <p:nvPr/>
        </p:nvSpPr>
        <p:spPr>
          <a:xfrm>
            <a:off x="5921573" y="11949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前台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D2353E-0B4E-4388-953E-77DE89BBA1B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6655" y="1887387"/>
            <a:ext cx="5373576" cy="251024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D59DB4-0F97-4028-B123-FFBC05BCF367}"/>
              </a:ext>
            </a:extLst>
          </p:cNvPr>
          <p:cNvSpPr txBox="1"/>
          <p:nvPr/>
        </p:nvSpPr>
        <p:spPr>
          <a:xfrm>
            <a:off x="6031769" y="188184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會員專區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E90CAA0-0C99-4C86-A351-EE7985C0C2A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06655" y="2464061"/>
            <a:ext cx="5373576" cy="247724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3E5BD74-A8E4-498D-A937-10968C3D1D01}"/>
              </a:ext>
            </a:extLst>
          </p:cNvPr>
          <p:cNvSpPr txBox="1"/>
          <p:nvPr/>
        </p:nvSpPr>
        <p:spPr>
          <a:xfrm>
            <a:off x="5655179" y="246406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05768"/>
                </a:solidFill>
              </a:rPr>
              <a:t>網站管理員後台</a:t>
            </a:r>
          </a:p>
        </p:txBody>
      </p:sp>
    </p:spTree>
    <p:extLst>
      <p:ext uri="{BB962C8B-B14F-4D97-AF65-F5344CB8AC3E}">
        <p14:creationId xmlns:p14="http://schemas.microsoft.com/office/powerpoint/2010/main" val="25383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1/2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949570741"/>
              </p:ext>
            </p:extLst>
          </p:nvPr>
        </p:nvGraphicFramePr>
        <p:xfrm>
          <a:off x="199656" y="793898"/>
          <a:ext cx="8870950" cy="416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726" y="1200404"/>
            <a:ext cx="371649" cy="3663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027" y="3181604"/>
            <a:ext cx="371649" cy="3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2BF40-3435-4DAF-84B8-5FA0077D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網站角色說明 </a:t>
            </a:r>
            <a:r>
              <a:rPr lang="en-US" altLang="zh-TW" sz="1200" dirty="0"/>
              <a:t>2/2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7D7EB6-A956-4C39-889C-B14FA59DE5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67522C87-9449-47A6-AE21-A19FE852BD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496036"/>
              </p:ext>
            </p:extLst>
          </p:nvPr>
        </p:nvGraphicFramePr>
        <p:xfrm>
          <a:off x="298293" y="1505472"/>
          <a:ext cx="5149429" cy="2854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想法泡泡: 雲朵 4">
            <a:extLst>
              <a:ext uri="{FF2B5EF4-FFF2-40B4-BE49-F238E27FC236}">
                <a16:creationId xmlns:a16="http://schemas.microsoft.com/office/drawing/2014/main" id="{D7844C5C-D712-4AFD-AFCD-1517525185D6}"/>
              </a:ext>
            </a:extLst>
          </p:cNvPr>
          <p:cNvSpPr/>
          <p:nvPr/>
        </p:nvSpPr>
        <p:spPr>
          <a:xfrm rot="5956770">
            <a:off x="5813715" y="1382517"/>
            <a:ext cx="3482105" cy="3047861"/>
          </a:xfrm>
          <a:prstGeom prst="cloudCallout">
            <a:avLst>
              <a:gd name="adj1" fmla="val -8175"/>
              <a:gd name="adj2" fmla="val 74234"/>
            </a:avLst>
          </a:prstGeom>
          <a:noFill/>
          <a:ln>
            <a:solidFill>
              <a:srgbClr val="FD8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8E48F9-3529-4741-9EA4-1C8A539F9895}"/>
              </a:ext>
            </a:extLst>
          </p:cNvPr>
          <p:cNvSpPr txBox="1"/>
          <p:nvPr/>
        </p:nvSpPr>
        <p:spPr>
          <a:xfrm>
            <a:off x="6428831" y="1675340"/>
            <a:ext cx="245598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成為會員後即可使用發案及接案雙向功能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若有一技之長的會員也可新增專家履歷成為專家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會員可同時為發案者、接案者，並具備專家身分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  <a:p>
            <a:pPr marL="176213" indent="-176213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在發案及接案同時，可使用聊天室即時溝通</a:t>
            </a:r>
            <a:endParaRPr lang="en-US" altLang="zh-TW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857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37" name="Google Shape;437;p44"/>
          <p:cNvSpPr/>
          <p:nvPr/>
        </p:nvSpPr>
        <p:spPr>
          <a:xfrm>
            <a:off x="481575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44"/>
          <p:cNvSpPr/>
          <p:nvPr/>
        </p:nvSpPr>
        <p:spPr>
          <a:xfrm>
            <a:off x="4663128" y="13206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44"/>
          <p:cNvSpPr/>
          <p:nvPr/>
        </p:nvSpPr>
        <p:spPr>
          <a:xfrm>
            <a:off x="481575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44"/>
          <p:cNvSpPr/>
          <p:nvPr/>
        </p:nvSpPr>
        <p:spPr>
          <a:xfrm>
            <a:off x="4663128" y="3079143"/>
            <a:ext cx="4015500" cy="1584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Google Shape;441;p44"/>
          <p:cNvSpPr/>
          <p:nvPr/>
        </p:nvSpPr>
        <p:spPr>
          <a:xfrm>
            <a:off x="3285625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4"/>
          <p:cNvSpPr/>
          <p:nvPr/>
        </p:nvSpPr>
        <p:spPr>
          <a:xfrm rot="5400000">
            <a:off x="3459879" y="169563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4"/>
          <p:cNvSpPr/>
          <p:nvPr/>
        </p:nvSpPr>
        <p:spPr>
          <a:xfrm rot="10800000">
            <a:off x="3459879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4"/>
          <p:cNvSpPr/>
          <p:nvPr/>
        </p:nvSpPr>
        <p:spPr>
          <a:xfrm rot="-5400000">
            <a:off x="3285625" y="18712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專題使用技術</a:t>
            </a:r>
            <a:endParaRPr dirty="0"/>
          </a:p>
        </p:txBody>
      </p:sp>
      <p:sp>
        <p:nvSpPr>
          <p:cNvPr id="2" name="Google Shape;87;p15">
            <a:extLst>
              <a:ext uri="{FF2B5EF4-FFF2-40B4-BE49-F238E27FC236}">
                <a16:creationId xmlns:a16="http://schemas.microsoft.com/office/drawing/2014/main" id="{50B9FF85-F0A4-4C09-D954-08FD4C7FF101}"/>
              </a:ext>
            </a:extLst>
          </p:cNvPr>
          <p:cNvSpPr txBox="1">
            <a:spLocks/>
          </p:cNvSpPr>
          <p:nvPr/>
        </p:nvSpPr>
        <p:spPr>
          <a:xfrm>
            <a:off x="4671328" y="2219145"/>
            <a:ext cx="1516006" cy="77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後端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框架及編譯</a:t>
            </a:r>
          </a:p>
        </p:txBody>
      </p:sp>
      <p:sp>
        <p:nvSpPr>
          <p:cNvPr id="4" name="Google Shape;87;p15">
            <a:extLst>
              <a:ext uri="{FF2B5EF4-FFF2-40B4-BE49-F238E27FC236}">
                <a16:creationId xmlns:a16="http://schemas.microsoft.com/office/drawing/2014/main" id="{30CA6EB2-A560-E6AD-0EF3-6A0BBB73CB27}"/>
              </a:ext>
            </a:extLst>
          </p:cNvPr>
          <p:cNvSpPr txBox="1">
            <a:spLocks/>
          </p:cNvSpPr>
          <p:nvPr/>
        </p:nvSpPr>
        <p:spPr>
          <a:xfrm>
            <a:off x="4694544" y="3100188"/>
            <a:ext cx="672121" cy="70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zh-TW" altLang="en-US" sz="1800" dirty="0">
                <a:solidFill>
                  <a:schemeClr val="bg1"/>
                </a:solidFill>
              </a:rPr>
              <a:t>套件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工具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C55F654F-87B4-4DD4-932F-4EA2F744077A}"/>
              </a:ext>
            </a:extLst>
          </p:cNvPr>
          <p:cNvSpPr txBox="1">
            <a:spLocks/>
          </p:cNvSpPr>
          <p:nvPr/>
        </p:nvSpPr>
        <p:spPr>
          <a:xfrm>
            <a:off x="3285624" y="3100188"/>
            <a:ext cx="1195249" cy="101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版本控制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資料庫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0E89C5BB-F930-83E7-A2F0-AA25E7069261}"/>
              </a:ext>
            </a:extLst>
          </p:cNvPr>
          <p:cNvSpPr txBox="1">
            <a:spLocks/>
          </p:cNvSpPr>
          <p:nvPr/>
        </p:nvSpPr>
        <p:spPr>
          <a:xfrm>
            <a:off x="3325042" y="2219145"/>
            <a:ext cx="1180234" cy="68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前端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algn="r"/>
            <a:r>
              <a:rPr lang="zh-TW" altLang="en-US" sz="1800" dirty="0">
                <a:solidFill>
                  <a:schemeClr val="bg1"/>
                </a:solidFill>
              </a:rPr>
              <a:t>伺服器</a:t>
            </a:r>
            <a:endParaRPr lang="en-US" altLang="zh-TW" sz="1800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0355F5-8C60-44D6-8908-F182E198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78" y="1571746"/>
            <a:ext cx="370702" cy="5228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7E3592-4FFF-5DDF-D6D2-BE87B87E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0" y="1565711"/>
            <a:ext cx="522863" cy="5228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6E7F334-8A47-EAF0-5954-14F87F75E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461" y="1571745"/>
            <a:ext cx="522864" cy="5228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E84E55-1515-6C95-892F-002BD2E42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402" y="2270935"/>
            <a:ext cx="513005" cy="4198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28B7C33-8B33-E920-B688-DD258A4E9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370" y="1616254"/>
            <a:ext cx="748551" cy="359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A29C2EB-70D6-D0D3-EFF3-26FD6A775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38" y="2441053"/>
            <a:ext cx="922948" cy="22533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4C4AAEF-CA8D-0A6C-2AB2-E278571D0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7382" y="3635275"/>
            <a:ext cx="940333" cy="76167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B482BE4-9F2C-26C9-48EC-452CF3E18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692" y="3367146"/>
            <a:ext cx="1212789" cy="68219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3AAB0E6-4DEB-E868-BE29-5BCFA65E2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716" y="4043794"/>
            <a:ext cx="1475276" cy="58027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4242F49-3F94-8EB6-57A4-1A063FD0F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8497" y="4243044"/>
            <a:ext cx="1229255" cy="296841"/>
          </a:xfrm>
          <a:prstGeom prst="rect">
            <a:avLst/>
          </a:prstGeom>
        </p:spPr>
      </p:pic>
      <p:pic>
        <p:nvPicPr>
          <p:cNvPr id="27" name="圖形 26">
            <a:extLst>
              <a:ext uri="{FF2B5EF4-FFF2-40B4-BE49-F238E27FC236}">
                <a16:creationId xmlns:a16="http://schemas.microsoft.com/office/drawing/2014/main" id="{D3683E70-3535-46E2-FFCB-099754B135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40199" y="4270558"/>
            <a:ext cx="1070361" cy="31168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7316D0F-1E6C-F160-8D7A-67168C91B37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1395"/>
          <a:stretch/>
        </p:blipFill>
        <p:spPr>
          <a:xfrm>
            <a:off x="7296492" y="3032777"/>
            <a:ext cx="646633" cy="77776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1532EDC-AAB5-591E-D5AF-7D9C978576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8412" y="3900592"/>
            <a:ext cx="1626232" cy="26670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DFE2E03-56FE-A194-0189-021EAD178FA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94" b="21051"/>
          <a:stretch/>
        </p:blipFill>
        <p:spPr>
          <a:xfrm>
            <a:off x="6027105" y="3112845"/>
            <a:ext cx="1163970" cy="36830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C62716B-585D-5724-7B87-FB84113F3B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8465" y="4025461"/>
            <a:ext cx="1266397" cy="534022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051315E-9281-EF4A-E986-D8856008B6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5375" y="2268509"/>
            <a:ext cx="484306" cy="48430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4DE90C9-40B6-4372-B847-1CB996EE150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1416" t="15246" r="17563" b="10510"/>
          <a:stretch/>
        </p:blipFill>
        <p:spPr>
          <a:xfrm>
            <a:off x="7428610" y="2151968"/>
            <a:ext cx="714735" cy="74716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DD44F76-6147-456F-BF99-241465728FB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01949" y="1424498"/>
            <a:ext cx="877782" cy="87778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96839E7-6A82-4ED2-8154-BA77564403C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1769" r="19599"/>
          <a:stretch/>
        </p:blipFill>
        <p:spPr>
          <a:xfrm>
            <a:off x="7990389" y="3184471"/>
            <a:ext cx="646633" cy="57900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34C468-52A3-4A45-B085-B8EB12B247E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47508" y="3277482"/>
            <a:ext cx="798276" cy="798276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D5AF11DA-3AB9-4D9F-8229-7B6C43E353A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8142" y="3515913"/>
            <a:ext cx="1266397" cy="246947"/>
          </a:xfrm>
          <a:prstGeom prst="rect">
            <a:avLst/>
          </a:prstGeom>
        </p:spPr>
      </p:pic>
      <p:pic>
        <p:nvPicPr>
          <p:cNvPr id="1026" name="Picture 2" descr="https://cdn.discordapp.com/attachments/1117004890309410832/1148826896600154172/tinymce-logo-7DBD530A95-seeklogo.com.png">
            <a:extLst>
              <a:ext uri="{FF2B5EF4-FFF2-40B4-BE49-F238E27FC236}">
                <a16:creationId xmlns:a16="http://schemas.microsoft.com/office/drawing/2014/main" id="{A0ADCA2F-A91B-40B2-9B1F-C45BC38B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97" y="3830289"/>
            <a:ext cx="916368" cy="3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5C3ACB1-1F2D-4C44-9E78-62CC96010D0A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8825" t="20490" r="9758" b="16631"/>
          <a:stretch/>
        </p:blipFill>
        <p:spPr>
          <a:xfrm>
            <a:off x="6661830" y="1397284"/>
            <a:ext cx="1906505" cy="7330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6C0B50-5926-4390-9E83-1B78B7246CE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5995" r="27905"/>
          <a:stretch/>
        </p:blipFill>
        <p:spPr>
          <a:xfrm>
            <a:off x="6518684" y="2114338"/>
            <a:ext cx="600746" cy="7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202"/>
      </p:ext>
    </p:extLst>
  </p:cSld>
  <p:clrMapOvr>
    <a:masterClrMapping/>
  </p:clrMapOvr>
</p:sld>
</file>

<file path=ppt/theme/theme1.xml><?xml version="1.0" encoding="utf-8"?>
<a:theme xmlns:a="http://schemas.openxmlformats.org/drawingml/2006/main" name="Benedick template">
  <a:themeElements>
    <a:clrScheme name="自訂 5">
      <a:dk1>
        <a:srgbClr val="EFEFEF"/>
      </a:dk1>
      <a:lt1>
        <a:srgbClr val="FFFFFF"/>
      </a:lt1>
      <a:dk2>
        <a:srgbClr val="CFD5E0"/>
      </a:dk2>
      <a:lt2>
        <a:srgbClr val="EFEFEF"/>
      </a:lt2>
      <a:accent1>
        <a:srgbClr val="1597B1"/>
      </a:accent1>
      <a:accent2>
        <a:srgbClr val="DDDDDD"/>
      </a:accent2>
      <a:accent3>
        <a:srgbClr val="F05768"/>
      </a:accent3>
      <a:accent4>
        <a:srgbClr val="FD8E80"/>
      </a:accent4>
      <a:accent5>
        <a:srgbClr val="2F3848"/>
      </a:accent5>
      <a:accent6>
        <a:srgbClr val="6A717C"/>
      </a:accent6>
      <a:hlink>
        <a:srgbClr val="0097A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訂 5">
    <a:dk1>
      <a:srgbClr val="EFEFEF"/>
    </a:dk1>
    <a:lt1>
      <a:srgbClr val="FFFFFF"/>
    </a:lt1>
    <a:dk2>
      <a:srgbClr val="CFD5E0"/>
    </a:dk2>
    <a:lt2>
      <a:srgbClr val="EFEFEF"/>
    </a:lt2>
    <a:accent1>
      <a:srgbClr val="1597B1"/>
    </a:accent1>
    <a:accent2>
      <a:srgbClr val="DDDDDD"/>
    </a:accent2>
    <a:accent3>
      <a:srgbClr val="F05768"/>
    </a:accent3>
    <a:accent4>
      <a:srgbClr val="FD8E80"/>
    </a:accent4>
    <a:accent5>
      <a:srgbClr val="2F3848"/>
    </a:accent5>
    <a:accent6>
      <a:srgbClr val="6A717C"/>
    </a:accent6>
    <a:hlink>
      <a:srgbClr val="0097A3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4028</TotalTime>
  <Words>2479</Words>
  <Application>Microsoft Office PowerPoint</Application>
  <PresentationFormat>如螢幕大小 (16:9)</PresentationFormat>
  <Paragraphs>350</Paragraphs>
  <Slides>33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1" baseType="lpstr">
      <vt:lpstr>Wingdings</vt:lpstr>
      <vt:lpstr>新細明體</vt:lpstr>
      <vt:lpstr>Source Sans Pro</vt:lpstr>
      <vt:lpstr>Arial</vt:lpstr>
      <vt:lpstr>Calibri</vt:lpstr>
      <vt:lpstr>微軟正黑體</vt:lpstr>
      <vt:lpstr>Roboto</vt:lpstr>
      <vt:lpstr>Benedick template</vt:lpstr>
      <vt:lpstr>MSIT150第三組</vt:lpstr>
      <vt:lpstr>目錄</vt:lpstr>
      <vt:lpstr>PowerPoint 簡報</vt:lpstr>
      <vt:lpstr>關於WantWant</vt:lpstr>
      <vt:lpstr>PowerPoint 簡報</vt:lpstr>
      <vt:lpstr>專題網站架構</vt:lpstr>
      <vt:lpstr>網站角色說明 1/2</vt:lpstr>
      <vt:lpstr>網站角色說明 2/2</vt:lpstr>
      <vt:lpstr>專題使用技術</vt:lpstr>
      <vt:lpstr>資料庫結構</vt:lpstr>
      <vt:lpstr>PowerPoint 簡報</vt:lpstr>
      <vt:lpstr>組員分工與報告</vt:lpstr>
      <vt:lpstr>04   功能介紹與成果演示</vt:lpstr>
      <vt:lpstr>PowerPoint 簡報</vt:lpstr>
      <vt:lpstr>會員系統</vt:lpstr>
      <vt:lpstr>專家相關</vt:lpstr>
      <vt:lpstr>PowerPoint 簡報</vt:lpstr>
      <vt:lpstr>找專家相關</vt:lpstr>
      <vt:lpstr>找專家-專家成案紀錄</vt:lpstr>
      <vt:lpstr>PowerPoint 簡報</vt:lpstr>
      <vt:lpstr>前台討論區</vt:lpstr>
      <vt:lpstr>會員專區－聊天列表／發布文章管理</vt:lpstr>
      <vt:lpstr>PowerPoint 簡報</vt:lpstr>
      <vt:lpstr>找工作詳細資訊</vt:lpstr>
      <vt:lpstr>會員專區－找人才</vt:lpstr>
      <vt:lpstr>PowerPoint 簡報</vt:lpstr>
      <vt:lpstr>找工作相關</vt:lpstr>
      <vt:lpstr>會員專區－找工作</vt:lpstr>
      <vt:lpstr>PowerPoint 簡報</vt:lpstr>
      <vt:lpstr>會員專區－商城</vt:lpstr>
      <vt:lpstr>網站管理員後台－商品及訂單管理</vt:lpstr>
      <vt:lpstr>謝謝各位老師的指導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蘇家妍</dc:creator>
  <cp:lastModifiedBy>User</cp:lastModifiedBy>
  <cp:revision>240</cp:revision>
  <dcterms:modified xsi:type="dcterms:W3CDTF">2023-09-08T03:21:33Z</dcterms:modified>
</cp:coreProperties>
</file>